
<file path=[Content_Types].xml><?xml version="1.0" encoding="utf-8"?>
<Types xmlns="http://schemas.openxmlformats.org/package/2006/content-types">
  <Default Extension="fntdata" ContentType="application/x-fontdata"/>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Algerian" panose="04020705040A02060702" pitchFamily="82" charset="0"/>
      <p:regular r:id="rId12"/>
    </p:embeddedFont>
    <p:embeddedFont>
      <p:font typeface="Goudy Old Style" panose="02020502050305020303" pitchFamily="18" charset="0"/>
      <p:regular r:id="rId13"/>
      <p:bold r:id="rId14"/>
      <p:italic r:id="rId15"/>
    </p:embeddedFont>
    <p:embeddedFont>
      <p:font typeface="Inter" panose="020B0604020202020204" charset="0"/>
      <p:regular r:id="rId16"/>
      <p:bold r:id="rId17"/>
    </p:embeddedFont>
    <p:embeddedFont>
      <p:font typeface="Lobster" panose="020B0604020202020204" charset="0"/>
      <p:regular r:id="rId18"/>
    </p:embeddedFont>
    <p:embeddedFont>
      <p:font typeface="Roboto" panose="020000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s>
</file>

<file path=ppt/media/image1.png>
</file>

<file path=ppt/media/image2.png>
</file>

<file path=ppt/media/image3.png>
</file>

<file path=ppt/media/image4.png>
</file>

<file path=ppt/media/image5.png>
</file>

<file path=ppt/media/image6.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11bc263f502_0_1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11bc263f502_0_1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11bc263f50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11bc263f5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1edf373c413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1edf373c413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1bc263f502_0_1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1bc263f502_0_1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11bc263f502_0_2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11bc263f502_0_2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11bc263f502_0_1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 name="Google Shape;920;g11bc263f502_0_1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11bc263f502_0_2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11bc263f502_0_2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12937d05419_0_7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12937d05419_0_7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3500" y="539375"/>
            <a:ext cx="4247100" cy="24012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4800">
                <a:solidFill>
                  <a:schemeClr val="accent6"/>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3500" y="3233700"/>
            <a:ext cx="2869800" cy="738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sz="1800">
                <a:solidFill>
                  <a:schemeClr val="accent6"/>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086542" y="288026"/>
            <a:ext cx="768173" cy="588522"/>
            <a:chOff x="8650400" y="824125"/>
            <a:chExt cx="124750" cy="95575"/>
          </a:xfrm>
        </p:grpSpPr>
        <p:sp>
          <p:nvSpPr>
            <p:cNvPr id="12" name="Google Shape;12;p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650400" y="824125"/>
              <a:ext cx="124750" cy="40800"/>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7646768" y="4570307"/>
            <a:ext cx="430885" cy="203666"/>
            <a:chOff x="8703675" y="886625"/>
            <a:chExt cx="69975" cy="33075"/>
          </a:xfrm>
        </p:grpSpPr>
        <p:sp>
          <p:nvSpPr>
            <p:cNvPr id="20" name="Google Shape;20;p2"/>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8"/>
        <p:cNvGrpSpPr/>
        <p:nvPr/>
      </p:nvGrpSpPr>
      <p:grpSpPr>
        <a:xfrm>
          <a:off x="0" y="0"/>
          <a:ext cx="0" cy="0"/>
          <a:chOff x="0" y="0"/>
          <a:chExt cx="0" cy="0"/>
        </a:xfrm>
      </p:grpSpPr>
      <p:sp>
        <p:nvSpPr>
          <p:cNvPr id="149" name="Google Shape;149;p11"/>
          <p:cNvSpPr/>
          <p:nvPr/>
        </p:nvSpPr>
        <p:spPr>
          <a:xfrm>
            <a:off x="25" y="2583750"/>
            <a:ext cx="9144000" cy="25599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a:off x="1594500" y="928250"/>
            <a:ext cx="5955000" cy="3272400"/>
          </a:xfrm>
          <a:prstGeom prst="roundRect">
            <a:avLst>
              <a:gd name="adj" fmla="val 543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txBox="1">
            <a:spLocks noGrp="1"/>
          </p:cNvSpPr>
          <p:nvPr>
            <p:ph type="title" hasCustomPrompt="1"/>
          </p:nvPr>
        </p:nvSpPr>
        <p:spPr>
          <a:xfrm>
            <a:off x="1912062" y="1359150"/>
            <a:ext cx="53199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solidFill>
                  <a:schemeClr val="accent6"/>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52" name="Google Shape;152;p11"/>
          <p:cNvSpPr txBox="1">
            <a:spLocks noGrp="1"/>
          </p:cNvSpPr>
          <p:nvPr>
            <p:ph type="subTitle" idx="1"/>
          </p:nvPr>
        </p:nvSpPr>
        <p:spPr>
          <a:xfrm>
            <a:off x="1912038" y="3322650"/>
            <a:ext cx="5319900" cy="46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6"/>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153" name="Google Shape;153;p11"/>
          <p:cNvGrpSpPr/>
          <p:nvPr/>
        </p:nvGrpSpPr>
        <p:grpSpPr>
          <a:xfrm>
            <a:off x="459741" y="3070012"/>
            <a:ext cx="744312" cy="221985"/>
            <a:chOff x="8652775" y="883650"/>
            <a:chExt cx="120875" cy="36050"/>
          </a:xfrm>
        </p:grpSpPr>
        <p:sp>
          <p:nvSpPr>
            <p:cNvPr id="154" name="Google Shape;154;p11"/>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1"/>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11"/>
          <p:cNvGrpSpPr/>
          <p:nvPr/>
        </p:nvGrpSpPr>
        <p:grpSpPr>
          <a:xfrm>
            <a:off x="1594491" y="4555912"/>
            <a:ext cx="234762" cy="218290"/>
            <a:chOff x="8652775" y="883650"/>
            <a:chExt cx="38125" cy="35450"/>
          </a:xfrm>
        </p:grpSpPr>
        <p:sp>
          <p:nvSpPr>
            <p:cNvPr id="161" name="Google Shape;161;p11"/>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1"/>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11"/>
          <p:cNvSpPr/>
          <p:nvPr/>
        </p:nvSpPr>
        <p:spPr>
          <a:xfrm>
            <a:off x="8215280" y="3931722"/>
            <a:ext cx="430885" cy="771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1"/>
          <p:cNvGrpSpPr/>
          <p:nvPr/>
        </p:nvGrpSpPr>
        <p:grpSpPr>
          <a:xfrm>
            <a:off x="6396491" y="4560915"/>
            <a:ext cx="234762" cy="86362"/>
            <a:chOff x="8652775" y="905075"/>
            <a:chExt cx="38125" cy="14025"/>
          </a:xfrm>
        </p:grpSpPr>
        <p:sp>
          <p:nvSpPr>
            <p:cNvPr id="167" name="Google Shape;167;p1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69"/>
        <p:cNvGrpSpPr/>
        <p:nvPr/>
      </p:nvGrpSpPr>
      <p:grpSpPr>
        <a:xfrm>
          <a:off x="0" y="0"/>
          <a:ext cx="0" cy="0"/>
          <a:chOff x="0" y="0"/>
          <a:chExt cx="0" cy="0"/>
        </a:xfrm>
      </p:grpSpPr>
      <p:sp>
        <p:nvSpPr>
          <p:cNvPr id="170" name="Google Shape;170;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171"/>
        <p:cNvGrpSpPr/>
        <p:nvPr/>
      </p:nvGrpSpPr>
      <p:grpSpPr>
        <a:xfrm>
          <a:off x="0" y="0"/>
          <a:ext cx="0" cy="0"/>
          <a:chOff x="0" y="0"/>
          <a:chExt cx="0" cy="0"/>
        </a:xfrm>
      </p:grpSpPr>
      <p:sp>
        <p:nvSpPr>
          <p:cNvPr id="172" name="Google Shape;172;p13"/>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73" name="Google Shape;173;p13"/>
          <p:cNvSpPr txBox="1">
            <a:spLocks noGrp="1"/>
          </p:cNvSpPr>
          <p:nvPr>
            <p:ph type="title" idx="2"/>
          </p:nvPr>
        </p:nvSpPr>
        <p:spPr>
          <a:xfrm>
            <a:off x="656800" y="1728213"/>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 name="Google Shape;174;p13"/>
          <p:cNvSpPr txBox="1">
            <a:spLocks noGrp="1"/>
          </p:cNvSpPr>
          <p:nvPr>
            <p:ph type="subTitle" idx="1"/>
          </p:nvPr>
        </p:nvSpPr>
        <p:spPr>
          <a:xfrm>
            <a:off x="656800" y="2157752"/>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13"/>
          <p:cNvSpPr txBox="1">
            <a:spLocks noGrp="1"/>
          </p:cNvSpPr>
          <p:nvPr>
            <p:ph type="title" idx="3"/>
          </p:nvPr>
        </p:nvSpPr>
        <p:spPr>
          <a:xfrm>
            <a:off x="3369325" y="1728213"/>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6" name="Google Shape;176;p13"/>
          <p:cNvSpPr txBox="1">
            <a:spLocks noGrp="1"/>
          </p:cNvSpPr>
          <p:nvPr>
            <p:ph type="subTitle" idx="4"/>
          </p:nvPr>
        </p:nvSpPr>
        <p:spPr>
          <a:xfrm>
            <a:off x="3369325" y="2157752"/>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13"/>
          <p:cNvSpPr txBox="1">
            <a:spLocks noGrp="1"/>
          </p:cNvSpPr>
          <p:nvPr>
            <p:ph type="title" idx="5"/>
          </p:nvPr>
        </p:nvSpPr>
        <p:spPr>
          <a:xfrm>
            <a:off x="656800" y="3454049"/>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8" name="Google Shape;178;p13"/>
          <p:cNvSpPr txBox="1">
            <a:spLocks noGrp="1"/>
          </p:cNvSpPr>
          <p:nvPr>
            <p:ph type="subTitle" idx="6"/>
          </p:nvPr>
        </p:nvSpPr>
        <p:spPr>
          <a:xfrm>
            <a:off x="656800" y="3883588"/>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13"/>
          <p:cNvSpPr txBox="1">
            <a:spLocks noGrp="1"/>
          </p:cNvSpPr>
          <p:nvPr>
            <p:ph type="title" idx="7"/>
          </p:nvPr>
        </p:nvSpPr>
        <p:spPr>
          <a:xfrm>
            <a:off x="3369300" y="3454049"/>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0" name="Google Shape;180;p13"/>
          <p:cNvSpPr txBox="1">
            <a:spLocks noGrp="1"/>
          </p:cNvSpPr>
          <p:nvPr>
            <p:ph type="subTitle" idx="8"/>
          </p:nvPr>
        </p:nvSpPr>
        <p:spPr>
          <a:xfrm>
            <a:off x="3369300" y="3883588"/>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13"/>
          <p:cNvSpPr txBox="1">
            <a:spLocks noGrp="1"/>
          </p:cNvSpPr>
          <p:nvPr>
            <p:ph type="title" idx="9" hasCustomPrompt="1"/>
          </p:nvPr>
        </p:nvSpPr>
        <p:spPr>
          <a:xfrm>
            <a:off x="2253625" y="1254025"/>
            <a:ext cx="752100" cy="554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4"/>
              </a:buClr>
              <a:buSzPts val="4800"/>
              <a:buNone/>
              <a:defRPr sz="1800">
                <a:solidFill>
                  <a:schemeClr val="accent6"/>
                </a:solidFill>
              </a:defRPr>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sp>
        <p:nvSpPr>
          <p:cNvPr id="182" name="Google Shape;182;p13"/>
          <p:cNvSpPr txBox="1">
            <a:spLocks noGrp="1"/>
          </p:cNvSpPr>
          <p:nvPr>
            <p:ph type="title" idx="13" hasCustomPrompt="1"/>
          </p:nvPr>
        </p:nvSpPr>
        <p:spPr>
          <a:xfrm>
            <a:off x="2253625" y="2979838"/>
            <a:ext cx="752100" cy="554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4"/>
              </a:buClr>
              <a:buSzPts val="4800"/>
              <a:buNone/>
              <a:defRPr sz="1800">
                <a:solidFill>
                  <a:schemeClr val="accent6"/>
                </a:solidFill>
              </a:defRPr>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sp>
        <p:nvSpPr>
          <p:cNvPr id="183" name="Google Shape;183;p13"/>
          <p:cNvSpPr txBox="1">
            <a:spLocks noGrp="1"/>
          </p:cNvSpPr>
          <p:nvPr>
            <p:ph type="title" idx="14" hasCustomPrompt="1"/>
          </p:nvPr>
        </p:nvSpPr>
        <p:spPr>
          <a:xfrm>
            <a:off x="4966150" y="1254025"/>
            <a:ext cx="752100" cy="554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4"/>
              </a:buClr>
              <a:buSzPts val="4800"/>
              <a:buNone/>
              <a:defRPr sz="1800">
                <a:solidFill>
                  <a:schemeClr val="accent6"/>
                </a:solidFill>
              </a:defRPr>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sp>
        <p:nvSpPr>
          <p:cNvPr id="184" name="Google Shape;184;p13"/>
          <p:cNvSpPr txBox="1">
            <a:spLocks noGrp="1"/>
          </p:cNvSpPr>
          <p:nvPr>
            <p:ph type="title" idx="15" hasCustomPrompt="1"/>
          </p:nvPr>
        </p:nvSpPr>
        <p:spPr>
          <a:xfrm>
            <a:off x="4966150" y="2979838"/>
            <a:ext cx="752100" cy="554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4"/>
              </a:buClr>
              <a:buSzPts val="4800"/>
              <a:buNone/>
              <a:defRPr sz="1800">
                <a:solidFill>
                  <a:schemeClr val="accent6"/>
                </a:solidFill>
              </a:defRPr>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sp>
        <p:nvSpPr>
          <p:cNvPr id="185" name="Google Shape;185;p13"/>
          <p:cNvSpPr txBox="1">
            <a:spLocks noGrp="1"/>
          </p:cNvSpPr>
          <p:nvPr>
            <p:ph type="title" idx="16"/>
          </p:nvPr>
        </p:nvSpPr>
        <p:spPr>
          <a:xfrm>
            <a:off x="6081850" y="1728213"/>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13"/>
          <p:cNvSpPr txBox="1">
            <a:spLocks noGrp="1"/>
          </p:cNvSpPr>
          <p:nvPr>
            <p:ph type="subTitle" idx="17"/>
          </p:nvPr>
        </p:nvSpPr>
        <p:spPr>
          <a:xfrm>
            <a:off x="6081850" y="2157752"/>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13"/>
          <p:cNvSpPr txBox="1">
            <a:spLocks noGrp="1"/>
          </p:cNvSpPr>
          <p:nvPr>
            <p:ph type="title" idx="18"/>
          </p:nvPr>
        </p:nvSpPr>
        <p:spPr>
          <a:xfrm>
            <a:off x="6081850" y="3454049"/>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 name="Google Shape;188;p13"/>
          <p:cNvSpPr txBox="1">
            <a:spLocks noGrp="1"/>
          </p:cNvSpPr>
          <p:nvPr>
            <p:ph type="subTitle" idx="19"/>
          </p:nvPr>
        </p:nvSpPr>
        <p:spPr>
          <a:xfrm>
            <a:off x="6081850" y="3883588"/>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13"/>
          <p:cNvSpPr txBox="1">
            <a:spLocks noGrp="1"/>
          </p:cNvSpPr>
          <p:nvPr>
            <p:ph type="title" idx="20" hasCustomPrompt="1"/>
          </p:nvPr>
        </p:nvSpPr>
        <p:spPr>
          <a:xfrm>
            <a:off x="7678675" y="1254025"/>
            <a:ext cx="752100" cy="554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4"/>
              </a:buClr>
              <a:buSzPts val="4800"/>
              <a:buNone/>
              <a:defRPr sz="1800">
                <a:solidFill>
                  <a:schemeClr val="accent6"/>
                </a:solidFill>
              </a:defRPr>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sp>
        <p:nvSpPr>
          <p:cNvPr id="190" name="Google Shape;190;p13"/>
          <p:cNvSpPr txBox="1">
            <a:spLocks noGrp="1"/>
          </p:cNvSpPr>
          <p:nvPr>
            <p:ph type="title" idx="21" hasCustomPrompt="1"/>
          </p:nvPr>
        </p:nvSpPr>
        <p:spPr>
          <a:xfrm>
            <a:off x="7678675" y="2979838"/>
            <a:ext cx="752100" cy="554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4"/>
              </a:buClr>
              <a:buSzPts val="4800"/>
              <a:buNone/>
              <a:defRPr sz="1800">
                <a:solidFill>
                  <a:schemeClr val="accent6"/>
                </a:solidFill>
              </a:defRPr>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grpSp>
        <p:nvGrpSpPr>
          <p:cNvPr id="191" name="Google Shape;191;p13"/>
          <p:cNvGrpSpPr/>
          <p:nvPr/>
        </p:nvGrpSpPr>
        <p:grpSpPr>
          <a:xfrm>
            <a:off x="8086542" y="288026"/>
            <a:ext cx="768173" cy="588522"/>
            <a:chOff x="8650400" y="824125"/>
            <a:chExt cx="124750" cy="95575"/>
          </a:xfrm>
        </p:grpSpPr>
        <p:sp>
          <p:nvSpPr>
            <p:cNvPr id="192" name="Google Shape;192;p13"/>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3"/>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3"/>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3"/>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8650400" y="824125"/>
              <a:ext cx="124750" cy="40800"/>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3"/>
          <p:cNvGrpSpPr/>
          <p:nvPr/>
        </p:nvGrpSpPr>
        <p:grpSpPr>
          <a:xfrm>
            <a:off x="317016" y="288013"/>
            <a:ext cx="234762" cy="218290"/>
            <a:chOff x="8652775" y="883650"/>
            <a:chExt cx="38125" cy="35450"/>
          </a:xfrm>
        </p:grpSpPr>
        <p:sp>
          <p:nvSpPr>
            <p:cNvPr id="200" name="Google Shape;200;p13"/>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3"/>
          <p:cNvGrpSpPr/>
          <p:nvPr/>
        </p:nvGrpSpPr>
        <p:grpSpPr>
          <a:xfrm>
            <a:off x="4199841" y="4764663"/>
            <a:ext cx="744312" cy="221985"/>
            <a:chOff x="8652775" y="883650"/>
            <a:chExt cx="120875" cy="36050"/>
          </a:xfrm>
        </p:grpSpPr>
        <p:sp>
          <p:nvSpPr>
            <p:cNvPr id="204" name="Google Shape;204;p13"/>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3"/>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3"/>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3"/>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3"/>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3"/>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5">
    <p:spTree>
      <p:nvGrpSpPr>
        <p:cNvPr id="1" name="Shape 210"/>
        <p:cNvGrpSpPr/>
        <p:nvPr/>
      </p:nvGrpSpPr>
      <p:grpSpPr>
        <a:xfrm>
          <a:off x="0" y="0"/>
          <a:ext cx="0" cy="0"/>
          <a:chOff x="0" y="0"/>
          <a:chExt cx="0" cy="0"/>
        </a:xfrm>
      </p:grpSpPr>
      <p:sp>
        <p:nvSpPr>
          <p:cNvPr id="211" name="Google Shape;211;p14"/>
          <p:cNvSpPr/>
          <p:nvPr/>
        </p:nvSpPr>
        <p:spPr>
          <a:xfrm>
            <a:off x="-7050" y="0"/>
            <a:ext cx="13146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4"/>
          <p:cNvSpPr/>
          <p:nvPr/>
        </p:nvSpPr>
        <p:spPr>
          <a:xfrm>
            <a:off x="713400" y="928250"/>
            <a:ext cx="5955000" cy="3272400"/>
          </a:xfrm>
          <a:prstGeom prst="roundRect">
            <a:avLst>
              <a:gd name="adj" fmla="val 5431"/>
            </a:avLst>
          </a:prstGeom>
          <a:solidFill>
            <a:srgbClr val="516F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4"/>
          <p:cNvSpPr txBox="1">
            <a:spLocks noGrp="1"/>
          </p:cNvSpPr>
          <p:nvPr>
            <p:ph type="title"/>
          </p:nvPr>
        </p:nvSpPr>
        <p:spPr>
          <a:xfrm>
            <a:off x="1620450" y="3148050"/>
            <a:ext cx="4140900" cy="4926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000">
                <a:solidFill>
                  <a:schemeClr val="accent6"/>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214" name="Google Shape;214;p14"/>
          <p:cNvSpPr txBox="1">
            <a:spLocks noGrp="1"/>
          </p:cNvSpPr>
          <p:nvPr>
            <p:ph type="subTitle" idx="1"/>
          </p:nvPr>
        </p:nvSpPr>
        <p:spPr>
          <a:xfrm>
            <a:off x="1620450" y="1502850"/>
            <a:ext cx="4140900" cy="16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15" name="Google Shape;215;p14"/>
          <p:cNvGrpSpPr/>
          <p:nvPr/>
        </p:nvGrpSpPr>
        <p:grpSpPr>
          <a:xfrm>
            <a:off x="230416" y="1659932"/>
            <a:ext cx="234762" cy="218290"/>
            <a:chOff x="8652775" y="883650"/>
            <a:chExt cx="38125" cy="35450"/>
          </a:xfrm>
        </p:grpSpPr>
        <p:sp>
          <p:nvSpPr>
            <p:cNvPr id="216" name="Google Shape;216;p1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4"/>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14"/>
          <p:cNvSpPr/>
          <p:nvPr/>
        </p:nvSpPr>
        <p:spPr>
          <a:xfrm>
            <a:off x="8507855" y="4884119"/>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4"/>
          <p:cNvGrpSpPr/>
          <p:nvPr/>
        </p:nvGrpSpPr>
        <p:grpSpPr>
          <a:xfrm>
            <a:off x="8697691" y="4385807"/>
            <a:ext cx="234762" cy="218290"/>
            <a:chOff x="8652775" y="883650"/>
            <a:chExt cx="38125" cy="35450"/>
          </a:xfrm>
        </p:grpSpPr>
        <p:sp>
          <p:nvSpPr>
            <p:cNvPr id="222" name="Google Shape;222;p1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4"/>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14"/>
          <p:cNvGrpSpPr/>
          <p:nvPr/>
        </p:nvGrpSpPr>
        <p:grpSpPr>
          <a:xfrm>
            <a:off x="6176268" y="437544"/>
            <a:ext cx="430885" cy="203666"/>
            <a:chOff x="8703675" y="886625"/>
            <a:chExt cx="69975" cy="33075"/>
          </a:xfrm>
        </p:grpSpPr>
        <p:sp>
          <p:nvSpPr>
            <p:cNvPr id="227" name="Google Shape;227;p14"/>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4"/>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14"/>
          <p:cNvGrpSpPr/>
          <p:nvPr/>
        </p:nvGrpSpPr>
        <p:grpSpPr>
          <a:xfrm>
            <a:off x="5845216" y="430225"/>
            <a:ext cx="234762" cy="218290"/>
            <a:chOff x="8652775" y="883650"/>
            <a:chExt cx="38125" cy="35450"/>
          </a:xfrm>
        </p:grpSpPr>
        <p:sp>
          <p:nvSpPr>
            <p:cNvPr id="230" name="Google Shape;230;p1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233"/>
        <p:cNvGrpSpPr/>
        <p:nvPr/>
      </p:nvGrpSpPr>
      <p:grpSpPr>
        <a:xfrm>
          <a:off x="0" y="0"/>
          <a:ext cx="0" cy="0"/>
          <a:chOff x="0" y="0"/>
          <a:chExt cx="0" cy="0"/>
        </a:xfrm>
      </p:grpSpPr>
      <p:sp>
        <p:nvSpPr>
          <p:cNvPr id="234" name="Google Shape;234;p15"/>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grpSp>
        <p:nvGrpSpPr>
          <p:cNvPr id="235" name="Google Shape;235;p15"/>
          <p:cNvGrpSpPr/>
          <p:nvPr/>
        </p:nvGrpSpPr>
        <p:grpSpPr>
          <a:xfrm>
            <a:off x="186480" y="169331"/>
            <a:ext cx="430885" cy="203666"/>
            <a:chOff x="8703675" y="886625"/>
            <a:chExt cx="69975" cy="33075"/>
          </a:xfrm>
        </p:grpSpPr>
        <p:sp>
          <p:nvSpPr>
            <p:cNvPr id="236" name="Google Shape;236;p15"/>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5"/>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15"/>
          <p:cNvGrpSpPr/>
          <p:nvPr/>
        </p:nvGrpSpPr>
        <p:grpSpPr>
          <a:xfrm>
            <a:off x="957716" y="4782288"/>
            <a:ext cx="234762" cy="218290"/>
            <a:chOff x="8652775" y="883650"/>
            <a:chExt cx="38125" cy="35450"/>
          </a:xfrm>
        </p:grpSpPr>
        <p:sp>
          <p:nvSpPr>
            <p:cNvPr id="239" name="Google Shape;239;p15"/>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5"/>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5"/>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15"/>
          <p:cNvSpPr/>
          <p:nvPr/>
        </p:nvSpPr>
        <p:spPr>
          <a:xfrm>
            <a:off x="1311230" y="4852872"/>
            <a:ext cx="430885" cy="771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 name="Google Shape;243;p15"/>
          <p:cNvGrpSpPr/>
          <p:nvPr/>
        </p:nvGrpSpPr>
        <p:grpSpPr>
          <a:xfrm>
            <a:off x="8686141" y="3582182"/>
            <a:ext cx="234762" cy="218290"/>
            <a:chOff x="8652775" y="883650"/>
            <a:chExt cx="38125" cy="35450"/>
          </a:xfrm>
        </p:grpSpPr>
        <p:sp>
          <p:nvSpPr>
            <p:cNvPr id="244" name="Google Shape;244;p15"/>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5"/>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5"/>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5"/>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248"/>
        <p:cNvGrpSpPr/>
        <p:nvPr/>
      </p:nvGrpSpPr>
      <p:grpSpPr>
        <a:xfrm>
          <a:off x="0" y="0"/>
          <a:ext cx="0" cy="0"/>
          <a:chOff x="0" y="0"/>
          <a:chExt cx="0" cy="0"/>
        </a:xfrm>
      </p:grpSpPr>
      <p:sp>
        <p:nvSpPr>
          <p:cNvPr id="249" name="Google Shape;249;p16"/>
          <p:cNvSpPr/>
          <p:nvPr/>
        </p:nvSpPr>
        <p:spPr>
          <a:xfrm>
            <a:off x="1594500" y="928250"/>
            <a:ext cx="5955000" cy="3272400"/>
          </a:xfrm>
          <a:prstGeom prst="roundRect">
            <a:avLst>
              <a:gd name="adj" fmla="val 5431"/>
            </a:avLst>
          </a:prstGeom>
          <a:solidFill>
            <a:srgbClr val="516F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6"/>
          <p:cNvSpPr txBox="1">
            <a:spLocks noGrp="1"/>
          </p:cNvSpPr>
          <p:nvPr>
            <p:ph type="subTitle" idx="1"/>
          </p:nvPr>
        </p:nvSpPr>
        <p:spPr>
          <a:xfrm>
            <a:off x="2451400" y="2310150"/>
            <a:ext cx="4241100" cy="126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1" name="Google Shape;251;p16"/>
          <p:cNvSpPr txBox="1">
            <a:spLocks noGrp="1"/>
          </p:cNvSpPr>
          <p:nvPr>
            <p:ph type="title"/>
          </p:nvPr>
        </p:nvSpPr>
        <p:spPr>
          <a:xfrm>
            <a:off x="2451423" y="1571250"/>
            <a:ext cx="42411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solidFill>
                  <a:schemeClr val="accent6"/>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52" name="Google Shape;252;p16"/>
          <p:cNvSpPr/>
          <p:nvPr/>
        </p:nvSpPr>
        <p:spPr>
          <a:xfrm>
            <a:off x="472717" y="462701"/>
            <a:ext cx="768173" cy="251234"/>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16"/>
          <p:cNvGrpSpPr/>
          <p:nvPr/>
        </p:nvGrpSpPr>
        <p:grpSpPr>
          <a:xfrm>
            <a:off x="484641" y="798287"/>
            <a:ext cx="744312" cy="221985"/>
            <a:chOff x="8652775" y="883650"/>
            <a:chExt cx="120875" cy="36050"/>
          </a:xfrm>
        </p:grpSpPr>
        <p:sp>
          <p:nvSpPr>
            <p:cNvPr id="254" name="Google Shape;254;p16"/>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6"/>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6"/>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6"/>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260;p16"/>
          <p:cNvSpPr/>
          <p:nvPr/>
        </p:nvSpPr>
        <p:spPr>
          <a:xfrm>
            <a:off x="6478755" y="462707"/>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 name="Google Shape;261;p16"/>
          <p:cNvGrpSpPr/>
          <p:nvPr/>
        </p:nvGrpSpPr>
        <p:grpSpPr>
          <a:xfrm>
            <a:off x="4991716" y="4596795"/>
            <a:ext cx="234762" cy="218290"/>
            <a:chOff x="8652775" y="883650"/>
            <a:chExt cx="38125" cy="35450"/>
          </a:xfrm>
        </p:grpSpPr>
        <p:sp>
          <p:nvSpPr>
            <p:cNvPr id="262" name="Google Shape;262;p16"/>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6"/>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6"/>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6"/>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16"/>
          <p:cNvGrpSpPr/>
          <p:nvPr/>
        </p:nvGrpSpPr>
        <p:grpSpPr>
          <a:xfrm>
            <a:off x="4472118" y="4604106"/>
            <a:ext cx="430885" cy="203666"/>
            <a:chOff x="8703675" y="886625"/>
            <a:chExt cx="69975" cy="33075"/>
          </a:xfrm>
        </p:grpSpPr>
        <p:sp>
          <p:nvSpPr>
            <p:cNvPr id="267" name="Google Shape;267;p16"/>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6"/>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 name="Shape 269"/>
        <p:cNvGrpSpPr/>
        <p:nvPr/>
      </p:nvGrpSpPr>
      <p:grpSpPr>
        <a:xfrm>
          <a:off x="0" y="0"/>
          <a:ext cx="0" cy="0"/>
          <a:chOff x="0" y="0"/>
          <a:chExt cx="0" cy="0"/>
        </a:xfrm>
      </p:grpSpPr>
      <p:sp>
        <p:nvSpPr>
          <p:cNvPr id="270" name="Google Shape;270;p17"/>
          <p:cNvSpPr txBox="1">
            <a:spLocks noGrp="1"/>
          </p:cNvSpPr>
          <p:nvPr>
            <p:ph type="subTitle" idx="1"/>
          </p:nvPr>
        </p:nvSpPr>
        <p:spPr>
          <a:xfrm>
            <a:off x="4825600" y="3205850"/>
            <a:ext cx="2836500" cy="104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1" name="Google Shape;271;p17"/>
          <p:cNvSpPr txBox="1">
            <a:spLocks noGrp="1"/>
          </p:cNvSpPr>
          <p:nvPr>
            <p:ph type="title"/>
          </p:nvPr>
        </p:nvSpPr>
        <p:spPr>
          <a:xfrm>
            <a:off x="4825600" y="2466950"/>
            <a:ext cx="2836500" cy="738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solidFill>
                  <a:schemeClr val="accent6"/>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72" name="Google Shape;272;p17"/>
          <p:cNvSpPr/>
          <p:nvPr/>
        </p:nvSpPr>
        <p:spPr>
          <a:xfrm>
            <a:off x="25" y="0"/>
            <a:ext cx="9144000" cy="1601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 name="Google Shape;273;p17"/>
          <p:cNvGrpSpPr/>
          <p:nvPr/>
        </p:nvGrpSpPr>
        <p:grpSpPr>
          <a:xfrm>
            <a:off x="7812766" y="428387"/>
            <a:ext cx="744312" cy="221985"/>
            <a:chOff x="8652775" y="883650"/>
            <a:chExt cx="120875" cy="36050"/>
          </a:xfrm>
        </p:grpSpPr>
        <p:sp>
          <p:nvSpPr>
            <p:cNvPr id="274" name="Google Shape;274;p17"/>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7"/>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7"/>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7"/>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 name="Google Shape;280;p17"/>
          <p:cNvSpPr>
            <a:spLocks noGrp="1"/>
          </p:cNvSpPr>
          <p:nvPr>
            <p:ph type="pic" idx="2"/>
          </p:nvPr>
        </p:nvSpPr>
        <p:spPr>
          <a:xfrm>
            <a:off x="713375" y="538175"/>
            <a:ext cx="4281000" cy="2957100"/>
          </a:xfrm>
          <a:prstGeom prst="roundRect">
            <a:avLst>
              <a:gd name="adj" fmla="val 5674"/>
            </a:avLst>
          </a:prstGeom>
          <a:noFill/>
          <a:ln>
            <a:noFill/>
          </a:ln>
        </p:spPr>
      </p:sp>
      <p:grpSp>
        <p:nvGrpSpPr>
          <p:cNvPr id="281" name="Google Shape;281;p17"/>
          <p:cNvGrpSpPr/>
          <p:nvPr/>
        </p:nvGrpSpPr>
        <p:grpSpPr>
          <a:xfrm>
            <a:off x="231541" y="236015"/>
            <a:ext cx="234762" cy="86362"/>
            <a:chOff x="8652775" y="905075"/>
            <a:chExt cx="38125" cy="14025"/>
          </a:xfrm>
        </p:grpSpPr>
        <p:sp>
          <p:nvSpPr>
            <p:cNvPr id="282" name="Google Shape;282;p1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2_1_1">
    <p:spTree>
      <p:nvGrpSpPr>
        <p:cNvPr id="1" name="Shape 284"/>
        <p:cNvGrpSpPr/>
        <p:nvPr/>
      </p:nvGrpSpPr>
      <p:grpSpPr>
        <a:xfrm>
          <a:off x="0" y="0"/>
          <a:ext cx="0" cy="0"/>
          <a:chOff x="0" y="0"/>
          <a:chExt cx="0" cy="0"/>
        </a:xfrm>
      </p:grpSpPr>
      <p:sp>
        <p:nvSpPr>
          <p:cNvPr id="285" name="Google Shape;285;p18"/>
          <p:cNvSpPr txBox="1">
            <a:spLocks noGrp="1"/>
          </p:cNvSpPr>
          <p:nvPr>
            <p:ph type="subTitle" idx="1"/>
          </p:nvPr>
        </p:nvSpPr>
        <p:spPr>
          <a:xfrm>
            <a:off x="2237800" y="3443688"/>
            <a:ext cx="4588800" cy="86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6" name="Google Shape;286;p18"/>
          <p:cNvSpPr txBox="1">
            <a:spLocks noGrp="1"/>
          </p:cNvSpPr>
          <p:nvPr>
            <p:ph type="title"/>
          </p:nvPr>
        </p:nvSpPr>
        <p:spPr>
          <a:xfrm>
            <a:off x="2237750" y="2770913"/>
            <a:ext cx="45888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87" name="Google Shape;287;p18"/>
          <p:cNvSpPr/>
          <p:nvPr/>
        </p:nvSpPr>
        <p:spPr>
          <a:xfrm>
            <a:off x="0" y="3150"/>
            <a:ext cx="9144000" cy="1643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8"/>
          <p:cNvSpPr/>
          <p:nvPr/>
        </p:nvSpPr>
        <p:spPr>
          <a:xfrm>
            <a:off x="6547782" y="977734"/>
            <a:ext cx="430885" cy="771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8"/>
          <p:cNvSpPr/>
          <p:nvPr/>
        </p:nvSpPr>
        <p:spPr>
          <a:xfrm>
            <a:off x="1278392" y="497276"/>
            <a:ext cx="768173" cy="251234"/>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18"/>
          <p:cNvGrpSpPr/>
          <p:nvPr/>
        </p:nvGrpSpPr>
        <p:grpSpPr>
          <a:xfrm>
            <a:off x="1290316" y="832862"/>
            <a:ext cx="744312" cy="221985"/>
            <a:chOff x="8652775" y="883650"/>
            <a:chExt cx="120875" cy="36050"/>
          </a:xfrm>
        </p:grpSpPr>
        <p:sp>
          <p:nvSpPr>
            <p:cNvPr id="291" name="Google Shape;291;p1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8"/>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8"/>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18"/>
          <p:cNvGrpSpPr/>
          <p:nvPr/>
        </p:nvGrpSpPr>
        <p:grpSpPr>
          <a:xfrm>
            <a:off x="8313344" y="1125675"/>
            <a:ext cx="234762" cy="218290"/>
            <a:chOff x="8652775" y="883650"/>
            <a:chExt cx="38125" cy="35450"/>
          </a:xfrm>
        </p:grpSpPr>
        <p:sp>
          <p:nvSpPr>
            <p:cNvPr id="298" name="Google Shape;298;p1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8"/>
          <p:cNvSpPr/>
          <p:nvPr/>
        </p:nvSpPr>
        <p:spPr>
          <a:xfrm>
            <a:off x="4356557" y="4565547"/>
            <a:ext cx="430885" cy="771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302"/>
        <p:cNvGrpSpPr/>
        <p:nvPr/>
      </p:nvGrpSpPr>
      <p:grpSpPr>
        <a:xfrm>
          <a:off x="0" y="0"/>
          <a:ext cx="0" cy="0"/>
          <a:chOff x="0" y="0"/>
          <a:chExt cx="0" cy="0"/>
        </a:xfrm>
      </p:grpSpPr>
      <p:sp>
        <p:nvSpPr>
          <p:cNvPr id="303" name="Google Shape;303;p19"/>
          <p:cNvSpPr txBox="1">
            <a:spLocks noGrp="1"/>
          </p:cNvSpPr>
          <p:nvPr>
            <p:ph type="subTitle" idx="1"/>
          </p:nvPr>
        </p:nvSpPr>
        <p:spPr>
          <a:xfrm>
            <a:off x="1249650" y="3205850"/>
            <a:ext cx="2835900" cy="104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19"/>
          <p:cNvSpPr txBox="1">
            <a:spLocks noGrp="1"/>
          </p:cNvSpPr>
          <p:nvPr>
            <p:ph type="title"/>
          </p:nvPr>
        </p:nvSpPr>
        <p:spPr>
          <a:xfrm>
            <a:off x="1249650" y="2466950"/>
            <a:ext cx="2835900" cy="738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solidFill>
                  <a:schemeClr val="accent6"/>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grpSp>
        <p:nvGrpSpPr>
          <p:cNvPr id="305" name="Google Shape;305;p19"/>
          <p:cNvGrpSpPr/>
          <p:nvPr/>
        </p:nvGrpSpPr>
        <p:grpSpPr>
          <a:xfrm>
            <a:off x="399166" y="383287"/>
            <a:ext cx="234762" cy="218290"/>
            <a:chOff x="8652775" y="883650"/>
            <a:chExt cx="38125" cy="35450"/>
          </a:xfrm>
        </p:grpSpPr>
        <p:sp>
          <p:nvSpPr>
            <p:cNvPr id="306" name="Google Shape;306;p1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9"/>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19"/>
          <p:cNvGrpSpPr/>
          <p:nvPr/>
        </p:nvGrpSpPr>
        <p:grpSpPr>
          <a:xfrm>
            <a:off x="8309291" y="94187"/>
            <a:ext cx="744312" cy="221985"/>
            <a:chOff x="8652775" y="883650"/>
            <a:chExt cx="120875" cy="36050"/>
          </a:xfrm>
        </p:grpSpPr>
        <p:sp>
          <p:nvSpPr>
            <p:cNvPr id="311" name="Google Shape;311;p1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9"/>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4">
  <p:cSld name="CUSTOM_2_1_1_1_1">
    <p:spTree>
      <p:nvGrpSpPr>
        <p:cNvPr id="1" name="Shape 317"/>
        <p:cNvGrpSpPr/>
        <p:nvPr/>
      </p:nvGrpSpPr>
      <p:grpSpPr>
        <a:xfrm>
          <a:off x="0" y="0"/>
          <a:ext cx="0" cy="0"/>
          <a:chOff x="0" y="0"/>
          <a:chExt cx="0" cy="0"/>
        </a:xfrm>
      </p:grpSpPr>
      <p:sp>
        <p:nvSpPr>
          <p:cNvPr id="318" name="Google Shape;318;p20"/>
          <p:cNvSpPr txBox="1">
            <a:spLocks noGrp="1"/>
          </p:cNvSpPr>
          <p:nvPr>
            <p:ph type="subTitle" idx="1"/>
          </p:nvPr>
        </p:nvSpPr>
        <p:spPr>
          <a:xfrm>
            <a:off x="5188777" y="2302850"/>
            <a:ext cx="2830500" cy="126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9" name="Google Shape;319;p20"/>
          <p:cNvSpPr txBox="1">
            <a:spLocks noGrp="1"/>
          </p:cNvSpPr>
          <p:nvPr>
            <p:ph type="title"/>
          </p:nvPr>
        </p:nvSpPr>
        <p:spPr>
          <a:xfrm>
            <a:off x="5188777" y="1563950"/>
            <a:ext cx="2830500" cy="738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20" name="Google Shape;320;p20"/>
          <p:cNvSpPr/>
          <p:nvPr/>
        </p:nvSpPr>
        <p:spPr>
          <a:xfrm>
            <a:off x="25" y="50"/>
            <a:ext cx="9144000" cy="814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 name="Google Shape;321;p20"/>
          <p:cNvGrpSpPr/>
          <p:nvPr/>
        </p:nvGrpSpPr>
        <p:grpSpPr>
          <a:xfrm>
            <a:off x="6715279" y="4625182"/>
            <a:ext cx="744312" cy="221985"/>
            <a:chOff x="8652775" y="883650"/>
            <a:chExt cx="120875" cy="36050"/>
          </a:xfrm>
        </p:grpSpPr>
        <p:sp>
          <p:nvSpPr>
            <p:cNvPr id="322" name="Google Shape;322;p20"/>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0"/>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0"/>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0"/>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0"/>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20"/>
          <p:cNvGrpSpPr/>
          <p:nvPr/>
        </p:nvGrpSpPr>
        <p:grpSpPr>
          <a:xfrm>
            <a:off x="5348091" y="4627025"/>
            <a:ext cx="234762" cy="218290"/>
            <a:chOff x="8652775" y="883650"/>
            <a:chExt cx="38125" cy="35450"/>
          </a:xfrm>
        </p:grpSpPr>
        <p:sp>
          <p:nvSpPr>
            <p:cNvPr id="329" name="Google Shape;329;p20"/>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0"/>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0"/>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 name="Google Shape;332;p20"/>
          <p:cNvSpPr/>
          <p:nvPr/>
        </p:nvSpPr>
        <p:spPr>
          <a:xfrm>
            <a:off x="434267" y="281688"/>
            <a:ext cx="768173" cy="251234"/>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20"/>
          <p:cNvGrpSpPr/>
          <p:nvPr/>
        </p:nvGrpSpPr>
        <p:grpSpPr>
          <a:xfrm>
            <a:off x="1539766" y="296324"/>
            <a:ext cx="744312" cy="221985"/>
            <a:chOff x="8652775" y="883650"/>
            <a:chExt cx="120875" cy="36050"/>
          </a:xfrm>
        </p:grpSpPr>
        <p:sp>
          <p:nvSpPr>
            <p:cNvPr id="334" name="Google Shape;334;p20"/>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0"/>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0"/>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0"/>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 name="Google Shape;340;p20"/>
          <p:cNvSpPr/>
          <p:nvPr/>
        </p:nvSpPr>
        <p:spPr>
          <a:xfrm>
            <a:off x="25" y="4328925"/>
            <a:ext cx="9144000" cy="814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 name="Google Shape;341;p20"/>
          <p:cNvGrpSpPr/>
          <p:nvPr/>
        </p:nvGrpSpPr>
        <p:grpSpPr>
          <a:xfrm>
            <a:off x="8313341" y="3800082"/>
            <a:ext cx="234762" cy="218290"/>
            <a:chOff x="8652775" y="883650"/>
            <a:chExt cx="38125" cy="35450"/>
          </a:xfrm>
        </p:grpSpPr>
        <p:sp>
          <p:nvSpPr>
            <p:cNvPr id="342" name="Google Shape;342;p20"/>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0"/>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0"/>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346;p20"/>
          <p:cNvGrpSpPr/>
          <p:nvPr/>
        </p:nvGrpSpPr>
        <p:grpSpPr>
          <a:xfrm>
            <a:off x="225018" y="1008006"/>
            <a:ext cx="430885" cy="203666"/>
            <a:chOff x="8703675" y="886625"/>
            <a:chExt cx="69975" cy="33075"/>
          </a:xfrm>
        </p:grpSpPr>
        <p:sp>
          <p:nvSpPr>
            <p:cNvPr id="347" name="Google Shape;347;p20"/>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0"/>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3"/>
          <p:cNvSpPr/>
          <p:nvPr/>
        </p:nvSpPr>
        <p:spPr>
          <a:xfrm>
            <a:off x="449150" y="354975"/>
            <a:ext cx="4795800" cy="44190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title"/>
          </p:nvPr>
        </p:nvSpPr>
        <p:spPr>
          <a:xfrm>
            <a:off x="800450" y="1803375"/>
            <a:ext cx="4093200" cy="16623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800">
                <a:solidFill>
                  <a:schemeClr val="accent6"/>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 name="Google Shape;25;p3"/>
          <p:cNvSpPr txBox="1">
            <a:spLocks noGrp="1"/>
          </p:cNvSpPr>
          <p:nvPr>
            <p:ph type="title" idx="2" hasCustomPrompt="1"/>
          </p:nvPr>
        </p:nvSpPr>
        <p:spPr>
          <a:xfrm>
            <a:off x="3714375" y="652250"/>
            <a:ext cx="1248300" cy="646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34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 name="Google Shape;26;p3"/>
          <p:cNvSpPr txBox="1">
            <a:spLocks noGrp="1"/>
          </p:cNvSpPr>
          <p:nvPr>
            <p:ph type="subTitle" idx="1"/>
          </p:nvPr>
        </p:nvSpPr>
        <p:spPr>
          <a:xfrm>
            <a:off x="800449" y="3465688"/>
            <a:ext cx="30471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3"/>
          <p:cNvSpPr/>
          <p:nvPr/>
        </p:nvSpPr>
        <p:spPr>
          <a:xfrm>
            <a:off x="8106393" y="421394"/>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3"/>
          <p:cNvGrpSpPr/>
          <p:nvPr/>
        </p:nvGrpSpPr>
        <p:grpSpPr>
          <a:xfrm>
            <a:off x="8212817" y="4397376"/>
            <a:ext cx="768173" cy="588522"/>
            <a:chOff x="8650400" y="824125"/>
            <a:chExt cx="124750" cy="95575"/>
          </a:xfrm>
        </p:grpSpPr>
        <p:sp>
          <p:nvSpPr>
            <p:cNvPr id="29" name="Google Shape;29;p3"/>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8650400" y="824125"/>
              <a:ext cx="124750" cy="40800"/>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CUSTOM_3_1_1">
    <p:spTree>
      <p:nvGrpSpPr>
        <p:cNvPr id="1" name="Shape 349"/>
        <p:cNvGrpSpPr/>
        <p:nvPr/>
      </p:nvGrpSpPr>
      <p:grpSpPr>
        <a:xfrm>
          <a:off x="0" y="0"/>
          <a:ext cx="0" cy="0"/>
          <a:chOff x="0" y="0"/>
          <a:chExt cx="0" cy="0"/>
        </a:xfrm>
      </p:grpSpPr>
      <p:sp>
        <p:nvSpPr>
          <p:cNvPr id="350" name="Google Shape;350;p21"/>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51" name="Google Shape;351;p21"/>
          <p:cNvSpPr txBox="1">
            <a:spLocks noGrp="1"/>
          </p:cNvSpPr>
          <p:nvPr>
            <p:ph type="title" idx="2"/>
          </p:nvPr>
        </p:nvSpPr>
        <p:spPr>
          <a:xfrm>
            <a:off x="2013175" y="3317975"/>
            <a:ext cx="2312100" cy="419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2" name="Google Shape;352;p21"/>
          <p:cNvSpPr txBox="1">
            <a:spLocks noGrp="1"/>
          </p:cNvSpPr>
          <p:nvPr>
            <p:ph type="subTitle" idx="1"/>
          </p:nvPr>
        </p:nvSpPr>
        <p:spPr>
          <a:xfrm>
            <a:off x="2013175" y="3601875"/>
            <a:ext cx="23121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3" name="Google Shape;353;p21"/>
          <p:cNvSpPr txBox="1">
            <a:spLocks noGrp="1"/>
          </p:cNvSpPr>
          <p:nvPr>
            <p:ph type="title" idx="3"/>
          </p:nvPr>
        </p:nvSpPr>
        <p:spPr>
          <a:xfrm>
            <a:off x="4818730" y="3317975"/>
            <a:ext cx="2312100" cy="419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8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4" name="Google Shape;354;p21"/>
          <p:cNvSpPr txBox="1">
            <a:spLocks noGrp="1"/>
          </p:cNvSpPr>
          <p:nvPr>
            <p:ph type="subTitle" idx="4"/>
          </p:nvPr>
        </p:nvSpPr>
        <p:spPr>
          <a:xfrm>
            <a:off x="4818737" y="3601875"/>
            <a:ext cx="23121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5" name="Google Shape;355;p21"/>
          <p:cNvSpPr/>
          <p:nvPr/>
        </p:nvSpPr>
        <p:spPr>
          <a:xfrm>
            <a:off x="25" y="0"/>
            <a:ext cx="9144000" cy="1667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21"/>
          <p:cNvGrpSpPr/>
          <p:nvPr/>
        </p:nvGrpSpPr>
        <p:grpSpPr>
          <a:xfrm>
            <a:off x="478513" y="2931870"/>
            <a:ext cx="234762" cy="218290"/>
            <a:chOff x="8652775" y="883650"/>
            <a:chExt cx="38125" cy="35450"/>
          </a:xfrm>
        </p:grpSpPr>
        <p:sp>
          <p:nvSpPr>
            <p:cNvPr id="357" name="Google Shape;357;p21"/>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21"/>
          <p:cNvGrpSpPr/>
          <p:nvPr/>
        </p:nvGrpSpPr>
        <p:grpSpPr>
          <a:xfrm>
            <a:off x="8374175" y="4342306"/>
            <a:ext cx="430885" cy="203666"/>
            <a:chOff x="8703675" y="886625"/>
            <a:chExt cx="69975" cy="33075"/>
          </a:xfrm>
        </p:grpSpPr>
        <p:sp>
          <p:nvSpPr>
            <p:cNvPr id="361" name="Google Shape;361;p21"/>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1"/>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 name="Google Shape;363;p21"/>
          <p:cNvGrpSpPr/>
          <p:nvPr/>
        </p:nvGrpSpPr>
        <p:grpSpPr>
          <a:xfrm>
            <a:off x="4916788" y="4735720"/>
            <a:ext cx="234762" cy="218290"/>
            <a:chOff x="8652775" y="883650"/>
            <a:chExt cx="38125" cy="35450"/>
          </a:xfrm>
        </p:grpSpPr>
        <p:sp>
          <p:nvSpPr>
            <p:cNvPr id="364" name="Google Shape;364;p21"/>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1"/>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3_1_1_1">
    <p:spTree>
      <p:nvGrpSpPr>
        <p:cNvPr id="1" name="Shape 368"/>
        <p:cNvGrpSpPr/>
        <p:nvPr/>
      </p:nvGrpSpPr>
      <p:grpSpPr>
        <a:xfrm>
          <a:off x="0" y="0"/>
          <a:ext cx="0" cy="0"/>
          <a:chOff x="0" y="0"/>
          <a:chExt cx="0" cy="0"/>
        </a:xfrm>
      </p:grpSpPr>
      <p:sp>
        <p:nvSpPr>
          <p:cNvPr id="369" name="Google Shape;369;p22"/>
          <p:cNvSpPr/>
          <p:nvPr/>
        </p:nvSpPr>
        <p:spPr>
          <a:xfrm>
            <a:off x="-7050" y="2843400"/>
            <a:ext cx="9144000" cy="2300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71" name="Google Shape;371;p22"/>
          <p:cNvSpPr txBox="1">
            <a:spLocks noGrp="1"/>
          </p:cNvSpPr>
          <p:nvPr>
            <p:ph type="title" idx="2"/>
          </p:nvPr>
        </p:nvSpPr>
        <p:spPr>
          <a:xfrm>
            <a:off x="713400" y="3059975"/>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2" name="Google Shape;372;p22"/>
          <p:cNvSpPr txBox="1">
            <a:spLocks noGrp="1"/>
          </p:cNvSpPr>
          <p:nvPr>
            <p:ph type="subTitle" idx="1"/>
          </p:nvPr>
        </p:nvSpPr>
        <p:spPr>
          <a:xfrm>
            <a:off x="713400" y="3489524"/>
            <a:ext cx="2405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3" name="Google Shape;373;p22"/>
          <p:cNvSpPr txBox="1">
            <a:spLocks noGrp="1"/>
          </p:cNvSpPr>
          <p:nvPr>
            <p:ph type="title" idx="3"/>
          </p:nvPr>
        </p:nvSpPr>
        <p:spPr>
          <a:xfrm>
            <a:off x="3369386" y="3059975"/>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4" name="Google Shape;374;p22"/>
          <p:cNvSpPr txBox="1">
            <a:spLocks noGrp="1"/>
          </p:cNvSpPr>
          <p:nvPr>
            <p:ph type="subTitle" idx="4"/>
          </p:nvPr>
        </p:nvSpPr>
        <p:spPr>
          <a:xfrm>
            <a:off x="3369375" y="3489525"/>
            <a:ext cx="2405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5" name="Google Shape;375;p22"/>
          <p:cNvSpPr txBox="1">
            <a:spLocks noGrp="1"/>
          </p:cNvSpPr>
          <p:nvPr>
            <p:ph type="title" idx="5"/>
          </p:nvPr>
        </p:nvSpPr>
        <p:spPr>
          <a:xfrm>
            <a:off x="6025372" y="3059975"/>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6" name="Google Shape;376;p22"/>
          <p:cNvSpPr txBox="1">
            <a:spLocks noGrp="1"/>
          </p:cNvSpPr>
          <p:nvPr>
            <p:ph type="subTitle" idx="6"/>
          </p:nvPr>
        </p:nvSpPr>
        <p:spPr>
          <a:xfrm>
            <a:off x="6025368" y="3489525"/>
            <a:ext cx="2405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7" name="Google Shape;377;p22"/>
          <p:cNvSpPr/>
          <p:nvPr/>
        </p:nvSpPr>
        <p:spPr>
          <a:xfrm>
            <a:off x="563005" y="1529594"/>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22"/>
          <p:cNvGrpSpPr/>
          <p:nvPr/>
        </p:nvGrpSpPr>
        <p:grpSpPr>
          <a:xfrm>
            <a:off x="8112566" y="1529588"/>
            <a:ext cx="234762" cy="218290"/>
            <a:chOff x="8652775" y="883650"/>
            <a:chExt cx="38125" cy="35450"/>
          </a:xfrm>
        </p:grpSpPr>
        <p:sp>
          <p:nvSpPr>
            <p:cNvPr id="379" name="Google Shape;379;p2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3_1_1_1_1_1_1_1">
    <p:spTree>
      <p:nvGrpSpPr>
        <p:cNvPr id="1" name="Shape 383"/>
        <p:cNvGrpSpPr/>
        <p:nvPr/>
      </p:nvGrpSpPr>
      <p:grpSpPr>
        <a:xfrm>
          <a:off x="0" y="0"/>
          <a:ext cx="0" cy="0"/>
          <a:chOff x="0" y="0"/>
          <a:chExt cx="0" cy="0"/>
        </a:xfrm>
      </p:grpSpPr>
      <p:sp>
        <p:nvSpPr>
          <p:cNvPr id="384" name="Google Shape;384;p23"/>
          <p:cNvSpPr/>
          <p:nvPr/>
        </p:nvSpPr>
        <p:spPr>
          <a:xfrm>
            <a:off x="25" y="3491375"/>
            <a:ext cx="9144000" cy="1652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86" name="Google Shape;386;p23"/>
          <p:cNvSpPr txBox="1">
            <a:spLocks noGrp="1"/>
          </p:cNvSpPr>
          <p:nvPr>
            <p:ph type="title" idx="2"/>
          </p:nvPr>
        </p:nvSpPr>
        <p:spPr>
          <a:xfrm>
            <a:off x="2189225" y="1645625"/>
            <a:ext cx="2148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7" name="Google Shape;387;p23"/>
          <p:cNvSpPr txBox="1">
            <a:spLocks noGrp="1"/>
          </p:cNvSpPr>
          <p:nvPr>
            <p:ph type="subTitle" idx="1"/>
          </p:nvPr>
        </p:nvSpPr>
        <p:spPr>
          <a:xfrm>
            <a:off x="2189225" y="2064363"/>
            <a:ext cx="21513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8" name="Google Shape;388;p23"/>
          <p:cNvSpPr txBox="1">
            <a:spLocks noGrp="1"/>
          </p:cNvSpPr>
          <p:nvPr>
            <p:ph type="title" idx="3"/>
          </p:nvPr>
        </p:nvSpPr>
        <p:spPr>
          <a:xfrm>
            <a:off x="6105436" y="1645625"/>
            <a:ext cx="2148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89" name="Google Shape;389;p23"/>
          <p:cNvSpPr txBox="1">
            <a:spLocks noGrp="1"/>
          </p:cNvSpPr>
          <p:nvPr>
            <p:ph type="subTitle" idx="4"/>
          </p:nvPr>
        </p:nvSpPr>
        <p:spPr>
          <a:xfrm>
            <a:off x="6105436" y="2064374"/>
            <a:ext cx="21489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0" name="Google Shape;390;p23"/>
          <p:cNvSpPr txBox="1">
            <a:spLocks noGrp="1"/>
          </p:cNvSpPr>
          <p:nvPr>
            <p:ph type="title" idx="5"/>
          </p:nvPr>
        </p:nvSpPr>
        <p:spPr>
          <a:xfrm>
            <a:off x="2189225" y="3131663"/>
            <a:ext cx="2148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1" name="Google Shape;391;p23"/>
          <p:cNvSpPr txBox="1">
            <a:spLocks noGrp="1"/>
          </p:cNvSpPr>
          <p:nvPr>
            <p:ph type="subTitle" idx="6"/>
          </p:nvPr>
        </p:nvSpPr>
        <p:spPr>
          <a:xfrm>
            <a:off x="2189225" y="3550412"/>
            <a:ext cx="21513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2" name="Google Shape;392;p23"/>
          <p:cNvSpPr txBox="1">
            <a:spLocks noGrp="1"/>
          </p:cNvSpPr>
          <p:nvPr>
            <p:ph type="title" idx="7"/>
          </p:nvPr>
        </p:nvSpPr>
        <p:spPr>
          <a:xfrm>
            <a:off x="6105436" y="3131663"/>
            <a:ext cx="2148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3" name="Google Shape;393;p23"/>
          <p:cNvSpPr txBox="1">
            <a:spLocks noGrp="1"/>
          </p:cNvSpPr>
          <p:nvPr>
            <p:ph type="subTitle" idx="8"/>
          </p:nvPr>
        </p:nvSpPr>
        <p:spPr>
          <a:xfrm>
            <a:off x="6105436" y="3550412"/>
            <a:ext cx="21489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94" name="Google Shape;394;p23"/>
          <p:cNvGrpSpPr/>
          <p:nvPr/>
        </p:nvGrpSpPr>
        <p:grpSpPr>
          <a:xfrm>
            <a:off x="8727591" y="193200"/>
            <a:ext cx="234762" cy="218290"/>
            <a:chOff x="8652775" y="883650"/>
            <a:chExt cx="38125" cy="35450"/>
          </a:xfrm>
        </p:grpSpPr>
        <p:sp>
          <p:nvSpPr>
            <p:cNvPr id="395" name="Google Shape;395;p23"/>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3"/>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 name="Google Shape;398;p23"/>
          <p:cNvSpPr/>
          <p:nvPr/>
        </p:nvSpPr>
        <p:spPr>
          <a:xfrm>
            <a:off x="489796" y="961937"/>
            <a:ext cx="86208" cy="86362"/>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3"/>
          <p:cNvSpPr/>
          <p:nvPr/>
        </p:nvSpPr>
        <p:spPr>
          <a:xfrm>
            <a:off x="489796" y="1093865"/>
            <a:ext cx="86208" cy="86362"/>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3"/>
          <p:cNvSpPr/>
          <p:nvPr/>
        </p:nvSpPr>
        <p:spPr>
          <a:xfrm>
            <a:off x="341241" y="961937"/>
            <a:ext cx="86362" cy="86362"/>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3"/>
          <p:cNvSpPr/>
          <p:nvPr/>
        </p:nvSpPr>
        <p:spPr>
          <a:xfrm>
            <a:off x="341241" y="1093865"/>
            <a:ext cx="86362" cy="86362"/>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1">
  <p:cSld name="CUSTOM_3_1_1_1_1_1_1_1_1_1_1">
    <p:spTree>
      <p:nvGrpSpPr>
        <p:cNvPr id="1" name="Shape 402"/>
        <p:cNvGrpSpPr/>
        <p:nvPr/>
      </p:nvGrpSpPr>
      <p:grpSpPr>
        <a:xfrm>
          <a:off x="0" y="0"/>
          <a:ext cx="0" cy="0"/>
          <a:chOff x="0" y="0"/>
          <a:chExt cx="0" cy="0"/>
        </a:xfrm>
      </p:grpSpPr>
      <p:sp>
        <p:nvSpPr>
          <p:cNvPr id="403" name="Google Shape;403;p24"/>
          <p:cNvSpPr txBox="1">
            <a:spLocks noGrp="1"/>
          </p:cNvSpPr>
          <p:nvPr>
            <p:ph type="title"/>
          </p:nvPr>
        </p:nvSpPr>
        <p:spPr>
          <a:xfrm>
            <a:off x="1065913" y="1339475"/>
            <a:ext cx="2193000" cy="12930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solidFill>
                  <a:schemeClr val="accent6"/>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04" name="Google Shape;404;p24"/>
          <p:cNvSpPr txBox="1">
            <a:spLocks noGrp="1"/>
          </p:cNvSpPr>
          <p:nvPr>
            <p:ph type="title" idx="2"/>
          </p:nvPr>
        </p:nvSpPr>
        <p:spPr>
          <a:xfrm>
            <a:off x="3942425" y="1473740"/>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05" name="Google Shape;405;p24"/>
          <p:cNvSpPr txBox="1">
            <a:spLocks noGrp="1"/>
          </p:cNvSpPr>
          <p:nvPr>
            <p:ph type="subTitle" idx="1"/>
          </p:nvPr>
        </p:nvSpPr>
        <p:spPr>
          <a:xfrm>
            <a:off x="3942425" y="1841887"/>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6" name="Google Shape;406;p24"/>
          <p:cNvSpPr txBox="1">
            <a:spLocks noGrp="1"/>
          </p:cNvSpPr>
          <p:nvPr>
            <p:ph type="title" idx="3"/>
          </p:nvPr>
        </p:nvSpPr>
        <p:spPr>
          <a:xfrm>
            <a:off x="6352038" y="1473740"/>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07" name="Google Shape;407;p24"/>
          <p:cNvSpPr txBox="1">
            <a:spLocks noGrp="1"/>
          </p:cNvSpPr>
          <p:nvPr>
            <p:ph type="subTitle" idx="4"/>
          </p:nvPr>
        </p:nvSpPr>
        <p:spPr>
          <a:xfrm>
            <a:off x="6352038" y="1841888"/>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8" name="Google Shape;408;p24"/>
          <p:cNvSpPr txBox="1">
            <a:spLocks noGrp="1"/>
          </p:cNvSpPr>
          <p:nvPr>
            <p:ph type="title" idx="5"/>
          </p:nvPr>
        </p:nvSpPr>
        <p:spPr>
          <a:xfrm>
            <a:off x="3942425" y="3134216"/>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09" name="Google Shape;409;p24"/>
          <p:cNvSpPr txBox="1">
            <a:spLocks noGrp="1"/>
          </p:cNvSpPr>
          <p:nvPr>
            <p:ph type="subTitle" idx="6"/>
          </p:nvPr>
        </p:nvSpPr>
        <p:spPr>
          <a:xfrm>
            <a:off x="3942425" y="3502363"/>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0" name="Google Shape;410;p24"/>
          <p:cNvSpPr txBox="1">
            <a:spLocks noGrp="1"/>
          </p:cNvSpPr>
          <p:nvPr>
            <p:ph type="title" idx="7"/>
          </p:nvPr>
        </p:nvSpPr>
        <p:spPr>
          <a:xfrm>
            <a:off x="6352038" y="313421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1" name="Google Shape;411;p24"/>
          <p:cNvSpPr txBox="1">
            <a:spLocks noGrp="1"/>
          </p:cNvSpPr>
          <p:nvPr>
            <p:ph type="subTitle" idx="8"/>
          </p:nvPr>
        </p:nvSpPr>
        <p:spPr>
          <a:xfrm>
            <a:off x="6352038" y="3502363"/>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12" name="Google Shape;412;p24"/>
          <p:cNvGrpSpPr/>
          <p:nvPr/>
        </p:nvGrpSpPr>
        <p:grpSpPr>
          <a:xfrm>
            <a:off x="270516" y="255382"/>
            <a:ext cx="234762" cy="218290"/>
            <a:chOff x="8652775" y="883650"/>
            <a:chExt cx="38125" cy="35450"/>
          </a:xfrm>
        </p:grpSpPr>
        <p:sp>
          <p:nvSpPr>
            <p:cNvPr id="413" name="Google Shape;413;p2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4"/>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24"/>
          <p:cNvGrpSpPr/>
          <p:nvPr/>
        </p:nvGrpSpPr>
        <p:grpSpPr>
          <a:xfrm>
            <a:off x="8141166" y="4708712"/>
            <a:ext cx="744312" cy="221985"/>
            <a:chOff x="8652775" y="883650"/>
            <a:chExt cx="120875" cy="36050"/>
          </a:xfrm>
        </p:grpSpPr>
        <p:sp>
          <p:nvSpPr>
            <p:cNvPr id="418" name="Google Shape;418;p2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4"/>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4"/>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4"/>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424"/>
        <p:cNvGrpSpPr/>
        <p:nvPr/>
      </p:nvGrpSpPr>
      <p:grpSpPr>
        <a:xfrm>
          <a:off x="0" y="0"/>
          <a:ext cx="0" cy="0"/>
          <a:chOff x="0" y="0"/>
          <a:chExt cx="0" cy="0"/>
        </a:xfrm>
      </p:grpSpPr>
      <p:sp>
        <p:nvSpPr>
          <p:cNvPr id="425" name="Google Shape;425;p25"/>
          <p:cNvSpPr/>
          <p:nvPr/>
        </p:nvSpPr>
        <p:spPr>
          <a:xfrm>
            <a:off x="25" y="3550525"/>
            <a:ext cx="9144000" cy="1601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27" name="Google Shape;427;p25"/>
          <p:cNvSpPr txBox="1">
            <a:spLocks noGrp="1"/>
          </p:cNvSpPr>
          <p:nvPr>
            <p:ph type="title" idx="2"/>
          </p:nvPr>
        </p:nvSpPr>
        <p:spPr>
          <a:xfrm>
            <a:off x="855113" y="310812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8" name="Google Shape;428;p25"/>
          <p:cNvSpPr txBox="1">
            <a:spLocks noGrp="1"/>
          </p:cNvSpPr>
          <p:nvPr>
            <p:ph type="subTitle" idx="1"/>
          </p:nvPr>
        </p:nvSpPr>
        <p:spPr>
          <a:xfrm>
            <a:off x="855113" y="3516574"/>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9" name="Google Shape;429;p25"/>
          <p:cNvSpPr txBox="1">
            <a:spLocks noGrp="1"/>
          </p:cNvSpPr>
          <p:nvPr>
            <p:ph type="title" idx="3"/>
          </p:nvPr>
        </p:nvSpPr>
        <p:spPr>
          <a:xfrm>
            <a:off x="3570782" y="310812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0" name="Google Shape;430;p25"/>
          <p:cNvSpPr txBox="1">
            <a:spLocks noGrp="1"/>
          </p:cNvSpPr>
          <p:nvPr>
            <p:ph type="subTitle" idx="4"/>
          </p:nvPr>
        </p:nvSpPr>
        <p:spPr>
          <a:xfrm>
            <a:off x="3570782" y="3516574"/>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1" name="Google Shape;431;p25"/>
          <p:cNvSpPr txBox="1">
            <a:spLocks noGrp="1"/>
          </p:cNvSpPr>
          <p:nvPr>
            <p:ph type="title" idx="5"/>
          </p:nvPr>
        </p:nvSpPr>
        <p:spPr>
          <a:xfrm>
            <a:off x="6287926" y="310812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2" name="Google Shape;432;p25"/>
          <p:cNvSpPr txBox="1">
            <a:spLocks noGrp="1"/>
          </p:cNvSpPr>
          <p:nvPr>
            <p:ph type="subTitle" idx="6"/>
          </p:nvPr>
        </p:nvSpPr>
        <p:spPr>
          <a:xfrm>
            <a:off x="6287926" y="3516574"/>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3" name="Google Shape;433;p25"/>
          <p:cNvSpPr txBox="1">
            <a:spLocks noGrp="1"/>
          </p:cNvSpPr>
          <p:nvPr>
            <p:ph type="title" idx="7"/>
          </p:nvPr>
        </p:nvSpPr>
        <p:spPr>
          <a:xfrm>
            <a:off x="855113" y="172307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4" name="Google Shape;434;p25"/>
          <p:cNvSpPr txBox="1">
            <a:spLocks noGrp="1"/>
          </p:cNvSpPr>
          <p:nvPr>
            <p:ph type="subTitle" idx="8"/>
          </p:nvPr>
        </p:nvSpPr>
        <p:spPr>
          <a:xfrm>
            <a:off x="855113" y="2131524"/>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5" name="Google Shape;435;p25"/>
          <p:cNvSpPr txBox="1">
            <a:spLocks noGrp="1"/>
          </p:cNvSpPr>
          <p:nvPr>
            <p:ph type="title" idx="9"/>
          </p:nvPr>
        </p:nvSpPr>
        <p:spPr>
          <a:xfrm>
            <a:off x="3570782" y="169432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6" name="Google Shape;436;p25"/>
          <p:cNvSpPr txBox="1">
            <a:spLocks noGrp="1"/>
          </p:cNvSpPr>
          <p:nvPr>
            <p:ph type="subTitle" idx="13"/>
          </p:nvPr>
        </p:nvSpPr>
        <p:spPr>
          <a:xfrm>
            <a:off x="3570782" y="2102775"/>
            <a:ext cx="2002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 name="Google Shape;437;p25"/>
          <p:cNvSpPr txBox="1">
            <a:spLocks noGrp="1"/>
          </p:cNvSpPr>
          <p:nvPr>
            <p:ph type="title" idx="14"/>
          </p:nvPr>
        </p:nvSpPr>
        <p:spPr>
          <a:xfrm>
            <a:off x="6286426" y="1694325"/>
            <a:ext cx="2002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solidFill>
                  <a:schemeClr val="accent6"/>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8" name="Google Shape;438;p25"/>
          <p:cNvSpPr txBox="1">
            <a:spLocks noGrp="1"/>
          </p:cNvSpPr>
          <p:nvPr>
            <p:ph type="subTitle" idx="15"/>
          </p:nvPr>
        </p:nvSpPr>
        <p:spPr>
          <a:xfrm>
            <a:off x="6284926" y="2102775"/>
            <a:ext cx="20055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accent6"/>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39" name="Google Shape;439;p25"/>
          <p:cNvGrpSpPr/>
          <p:nvPr/>
        </p:nvGrpSpPr>
        <p:grpSpPr>
          <a:xfrm>
            <a:off x="4567291" y="4550320"/>
            <a:ext cx="744312" cy="221985"/>
            <a:chOff x="8652775" y="883650"/>
            <a:chExt cx="120875" cy="36050"/>
          </a:xfrm>
        </p:grpSpPr>
        <p:sp>
          <p:nvSpPr>
            <p:cNvPr id="440" name="Google Shape;440;p25"/>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5"/>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5"/>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5"/>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25"/>
          <p:cNvGrpSpPr/>
          <p:nvPr/>
        </p:nvGrpSpPr>
        <p:grpSpPr>
          <a:xfrm>
            <a:off x="173591" y="3781190"/>
            <a:ext cx="234762" cy="86362"/>
            <a:chOff x="8652775" y="905075"/>
            <a:chExt cx="38125" cy="14025"/>
          </a:xfrm>
        </p:grpSpPr>
        <p:sp>
          <p:nvSpPr>
            <p:cNvPr id="447" name="Google Shape;447;p25"/>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5"/>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25"/>
          <p:cNvGrpSpPr/>
          <p:nvPr/>
        </p:nvGrpSpPr>
        <p:grpSpPr>
          <a:xfrm>
            <a:off x="8745691" y="1115124"/>
            <a:ext cx="234762" cy="218290"/>
            <a:chOff x="8652775" y="883650"/>
            <a:chExt cx="38125" cy="35450"/>
          </a:xfrm>
        </p:grpSpPr>
        <p:sp>
          <p:nvSpPr>
            <p:cNvPr id="450" name="Google Shape;450;p25"/>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5"/>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453"/>
        <p:cNvGrpSpPr/>
        <p:nvPr/>
      </p:nvGrpSpPr>
      <p:grpSpPr>
        <a:xfrm>
          <a:off x="0" y="0"/>
          <a:ext cx="0" cy="0"/>
          <a:chOff x="0" y="0"/>
          <a:chExt cx="0" cy="0"/>
        </a:xfrm>
      </p:grpSpPr>
      <p:sp>
        <p:nvSpPr>
          <p:cNvPr id="454" name="Google Shape;454;p26"/>
          <p:cNvSpPr/>
          <p:nvPr/>
        </p:nvSpPr>
        <p:spPr>
          <a:xfrm>
            <a:off x="3868475" y="354975"/>
            <a:ext cx="4795800" cy="44190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txBox="1">
            <a:spLocks noGrp="1"/>
          </p:cNvSpPr>
          <p:nvPr>
            <p:ph type="title"/>
          </p:nvPr>
        </p:nvSpPr>
        <p:spPr>
          <a:xfrm>
            <a:off x="4386300" y="527700"/>
            <a:ext cx="3759000" cy="954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5000">
                <a:solidFill>
                  <a:schemeClr val="accent6"/>
                </a:solidFill>
              </a:defRPr>
            </a:lvl1pPr>
            <a:lvl2pPr lvl="1" rtl="0">
              <a:spcBef>
                <a:spcPts val="0"/>
              </a:spcBef>
              <a:spcAft>
                <a:spcPts val="0"/>
              </a:spcAft>
              <a:buNone/>
              <a:defRPr sz="5000">
                <a:solidFill>
                  <a:schemeClr val="accent6"/>
                </a:solidFill>
              </a:defRPr>
            </a:lvl2pPr>
            <a:lvl3pPr lvl="2" rtl="0">
              <a:spcBef>
                <a:spcPts val="0"/>
              </a:spcBef>
              <a:spcAft>
                <a:spcPts val="0"/>
              </a:spcAft>
              <a:buNone/>
              <a:defRPr sz="5000">
                <a:solidFill>
                  <a:schemeClr val="accent6"/>
                </a:solidFill>
              </a:defRPr>
            </a:lvl3pPr>
            <a:lvl4pPr lvl="3" rtl="0">
              <a:spcBef>
                <a:spcPts val="0"/>
              </a:spcBef>
              <a:spcAft>
                <a:spcPts val="0"/>
              </a:spcAft>
              <a:buNone/>
              <a:defRPr sz="5000">
                <a:solidFill>
                  <a:schemeClr val="accent6"/>
                </a:solidFill>
              </a:defRPr>
            </a:lvl4pPr>
            <a:lvl5pPr lvl="4" rtl="0">
              <a:spcBef>
                <a:spcPts val="0"/>
              </a:spcBef>
              <a:spcAft>
                <a:spcPts val="0"/>
              </a:spcAft>
              <a:buNone/>
              <a:defRPr sz="5000">
                <a:solidFill>
                  <a:schemeClr val="accent6"/>
                </a:solidFill>
              </a:defRPr>
            </a:lvl5pPr>
            <a:lvl6pPr lvl="5" rtl="0">
              <a:spcBef>
                <a:spcPts val="0"/>
              </a:spcBef>
              <a:spcAft>
                <a:spcPts val="0"/>
              </a:spcAft>
              <a:buNone/>
              <a:defRPr sz="5000">
                <a:solidFill>
                  <a:schemeClr val="accent6"/>
                </a:solidFill>
              </a:defRPr>
            </a:lvl6pPr>
            <a:lvl7pPr lvl="6" rtl="0">
              <a:spcBef>
                <a:spcPts val="0"/>
              </a:spcBef>
              <a:spcAft>
                <a:spcPts val="0"/>
              </a:spcAft>
              <a:buNone/>
              <a:defRPr sz="5000">
                <a:solidFill>
                  <a:schemeClr val="accent6"/>
                </a:solidFill>
              </a:defRPr>
            </a:lvl7pPr>
            <a:lvl8pPr lvl="7" rtl="0">
              <a:spcBef>
                <a:spcPts val="0"/>
              </a:spcBef>
              <a:spcAft>
                <a:spcPts val="0"/>
              </a:spcAft>
              <a:buNone/>
              <a:defRPr sz="5000">
                <a:solidFill>
                  <a:schemeClr val="accent6"/>
                </a:solidFill>
              </a:defRPr>
            </a:lvl8pPr>
            <a:lvl9pPr lvl="8" rtl="0">
              <a:spcBef>
                <a:spcPts val="0"/>
              </a:spcBef>
              <a:spcAft>
                <a:spcPts val="0"/>
              </a:spcAft>
              <a:buNone/>
              <a:defRPr sz="5000">
                <a:solidFill>
                  <a:schemeClr val="accent6"/>
                </a:solidFill>
              </a:defRPr>
            </a:lvl9pPr>
          </a:lstStyle>
          <a:p>
            <a:endParaRPr/>
          </a:p>
        </p:txBody>
      </p:sp>
      <p:sp>
        <p:nvSpPr>
          <p:cNvPr id="456" name="Google Shape;456;p26"/>
          <p:cNvSpPr txBox="1">
            <a:spLocks noGrp="1"/>
          </p:cNvSpPr>
          <p:nvPr>
            <p:ph type="title" idx="2"/>
          </p:nvPr>
        </p:nvSpPr>
        <p:spPr>
          <a:xfrm>
            <a:off x="4387449" y="1482000"/>
            <a:ext cx="3757800" cy="13854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57" name="Google Shape;457;p26"/>
          <p:cNvSpPr txBox="1"/>
          <p:nvPr/>
        </p:nvSpPr>
        <p:spPr>
          <a:xfrm>
            <a:off x="4387450" y="3655800"/>
            <a:ext cx="3545100" cy="738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accent6"/>
                </a:solidFill>
                <a:latin typeface="Roboto"/>
                <a:ea typeface="Roboto"/>
                <a:cs typeface="Roboto"/>
                <a:sym typeface="Roboto"/>
              </a:rPr>
              <a:t>CREDITS: This presentation template was created by </a:t>
            </a:r>
            <a:r>
              <a:rPr lang="en" sz="1200" b="1">
                <a:solidFill>
                  <a:schemeClr val="accent6"/>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accent6"/>
                </a:solidFill>
                <a:latin typeface="Roboto"/>
                <a:ea typeface="Roboto"/>
                <a:cs typeface="Roboto"/>
                <a:sym typeface="Roboto"/>
              </a:rPr>
              <a:t>, including icons by </a:t>
            </a:r>
            <a:r>
              <a:rPr lang="en" sz="1200" b="1">
                <a:solidFill>
                  <a:schemeClr val="accent6"/>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accent6"/>
                </a:solidFill>
                <a:latin typeface="Roboto"/>
                <a:ea typeface="Roboto"/>
                <a:cs typeface="Roboto"/>
                <a:sym typeface="Roboto"/>
              </a:rPr>
              <a:t>, and infographics &amp; images by </a:t>
            </a:r>
            <a:r>
              <a:rPr lang="en" sz="1200" b="1">
                <a:solidFill>
                  <a:schemeClr val="accent6"/>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b="1">
                <a:solidFill>
                  <a:schemeClr val="accent6"/>
                </a:solidFill>
                <a:latin typeface="Roboto"/>
                <a:ea typeface="Roboto"/>
                <a:cs typeface="Roboto"/>
                <a:sym typeface="Roboto"/>
              </a:rPr>
              <a:t> </a:t>
            </a:r>
            <a:endParaRPr sz="1200" b="1">
              <a:solidFill>
                <a:schemeClr val="accent6"/>
              </a:solidFill>
              <a:latin typeface="Roboto"/>
              <a:ea typeface="Roboto"/>
              <a:cs typeface="Roboto"/>
              <a:sym typeface="Roboto"/>
            </a:endParaRPr>
          </a:p>
        </p:txBody>
      </p:sp>
      <p:grpSp>
        <p:nvGrpSpPr>
          <p:cNvPr id="458" name="Google Shape;458;p26"/>
          <p:cNvGrpSpPr/>
          <p:nvPr/>
        </p:nvGrpSpPr>
        <p:grpSpPr>
          <a:xfrm>
            <a:off x="270291" y="1788138"/>
            <a:ext cx="234762" cy="218290"/>
            <a:chOff x="8652775" y="883650"/>
            <a:chExt cx="38125" cy="35450"/>
          </a:xfrm>
        </p:grpSpPr>
        <p:sp>
          <p:nvSpPr>
            <p:cNvPr id="459" name="Google Shape;459;p26"/>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6"/>
          <p:cNvGrpSpPr/>
          <p:nvPr/>
        </p:nvGrpSpPr>
        <p:grpSpPr>
          <a:xfrm>
            <a:off x="2227993" y="4570307"/>
            <a:ext cx="430885" cy="203666"/>
            <a:chOff x="8703675" y="886625"/>
            <a:chExt cx="69975" cy="33075"/>
          </a:xfrm>
        </p:grpSpPr>
        <p:sp>
          <p:nvSpPr>
            <p:cNvPr id="464" name="Google Shape;464;p26"/>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26"/>
          <p:cNvSpPr/>
          <p:nvPr/>
        </p:nvSpPr>
        <p:spPr>
          <a:xfrm>
            <a:off x="2667767" y="288026"/>
            <a:ext cx="768173" cy="251234"/>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67"/>
        <p:cNvGrpSpPr/>
        <p:nvPr/>
      </p:nvGrpSpPr>
      <p:grpSpPr>
        <a:xfrm>
          <a:off x="0" y="0"/>
          <a:ext cx="0" cy="0"/>
          <a:chOff x="0" y="0"/>
          <a:chExt cx="0" cy="0"/>
        </a:xfrm>
      </p:grpSpPr>
      <p:grpSp>
        <p:nvGrpSpPr>
          <p:cNvPr id="468" name="Google Shape;468;p27"/>
          <p:cNvGrpSpPr/>
          <p:nvPr/>
        </p:nvGrpSpPr>
        <p:grpSpPr>
          <a:xfrm>
            <a:off x="-202058" y="151213"/>
            <a:ext cx="768173" cy="588522"/>
            <a:chOff x="8650400" y="824125"/>
            <a:chExt cx="124750" cy="95575"/>
          </a:xfrm>
        </p:grpSpPr>
        <p:sp>
          <p:nvSpPr>
            <p:cNvPr id="469" name="Google Shape;469;p27"/>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7"/>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7"/>
            <p:cNvSpPr/>
            <p:nvPr/>
          </p:nvSpPr>
          <p:spPr>
            <a:xfrm>
              <a:off x="8650400" y="824125"/>
              <a:ext cx="124750" cy="40800"/>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7"/>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7"/>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27"/>
          <p:cNvGrpSpPr/>
          <p:nvPr/>
        </p:nvGrpSpPr>
        <p:grpSpPr>
          <a:xfrm>
            <a:off x="8681129" y="818100"/>
            <a:ext cx="234762" cy="218290"/>
            <a:chOff x="8652775" y="883650"/>
            <a:chExt cx="38125" cy="35450"/>
          </a:xfrm>
        </p:grpSpPr>
        <p:sp>
          <p:nvSpPr>
            <p:cNvPr id="477" name="Google Shape;477;p27"/>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 name="Google Shape;481;p27"/>
          <p:cNvSpPr/>
          <p:nvPr/>
        </p:nvSpPr>
        <p:spPr>
          <a:xfrm>
            <a:off x="289118" y="4832382"/>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27"/>
          <p:cNvGrpSpPr/>
          <p:nvPr/>
        </p:nvGrpSpPr>
        <p:grpSpPr>
          <a:xfrm>
            <a:off x="888366" y="4691213"/>
            <a:ext cx="234762" cy="218290"/>
            <a:chOff x="8652775" y="883650"/>
            <a:chExt cx="38125" cy="35450"/>
          </a:xfrm>
        </p:grpSpPr>
        <p:sp>
          <p:nvSpPr>
            <p:cNvPr id="483" name="Google Shape;483;p27"/>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27"/>
          <p:cNvGrpSpPr/>
          <p:nvPr/>
        </p:nvGrpSpPr>
        <p:grpSpPr>
          <a:xfrm>
            <a:off x="8485018" y="238432"/>
            <a:ext cx="430885" cy="203666"/>
            <a:chOff x="8703675" y="886625"/>
            <a:chExt cx="69975" cy="33075"/>
          </a:xfrm>
        </p:grpSpPr>
        <p:sp>
          <p:nvSpPr>
            <p:cNvPr id="487" name="Google Shape;487;p27"/>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89"/>
        <p:cNvGrpSpPr/>
        <p:nvPr/>
      </p:nvGrpSpPr>
      <p:grpSpPr>
        <a:xfrm>
          <a:off x="0" y="0"/>
          <a:ext cx="0" cy="0"/>
          <a:chOff x="0" y="0"/>
          <a:chExt cx="0" cy="0"/>
        </a:xfrm>
      </p:grpSpPr>
      <p:grpSp>
        <p:nvGrpSpPr>
          <p:cNvPr id="490" name="Google Shape;490;p28"/>
          <p:cNvGrpSpPr/>
          <p:nvPr/>
        </p:nvGrpSpPr>
        <p:grpSpPr>
          <a:xfrm>
            <a:off x="236504" y="2344000"/>
            <a:ext cx="234762" cy="218290"/>
            <a:chOff x="8652775" y="883650"/>
            <a:chExt cx="38125" cy="35450"/>
          </a:xfrm>
        </p:grpSpPr>
        <p:sp>
          <p:nvSpPr>
            <p:cNvPr id="491" name="Google Shape;491;p2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 name="Google Shape;495;p28"/>
          <p:cNvGrpSpPr/>
          <p:nvPr/>
        </p:nvGrpSpPr>
        <p:grpSpPr>
          <a:xfrm>
            <a:off x="7146466" y="192438"/>
            <a:ext cx="234762" cy="218290"/>
            <a:chOff x="8652775" y="883650"/>
            <a:chExt cx="38125" cy="35450"/>
          </a:xfrm>
        </p:grpSpPr>
        <p:sp>
          <p:nvSpPr>
            <p:cNvPr id="496" name="Google Shape;496;p2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28"/>
          <p:cNvGrpSpPr/>
          <p:nvPr/>
        </p:nvGrpSpPr>
        <p:grpSpPr>
          <a:xfrm>
            <a:off x="5820143" y="4734507"/>
            <a:ext cx="430885" cy="203666"/>
            <a:chOff x="8703675" y="886625"/>
            <a:chExt cx="69975" cy="33075"/>
          </a:xfrm>
        </p:grpSpPr>
        <p:sp>
          <p:nvSpPr>
            <p:cNvPr id="500" name="Google Shape;500;p28"/>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8"/>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6"/>
        <p:cNvGrpSpPr/>
        <p:nvPr/>
      </p:nvGrpSpPr>
      <p:grpSpPr>
        <a:xfrm>
          <a:off x="0" y="0"/>
          <a:ext cx="0" cy="0"/>
          <a:chOff x="0" y="0"/>
          <a:chExt cx="0" cy="0"/>
        </a:xfrm>
      </p:grpSpPr>
      <p:sp>
        <p:nvSpPr>
          <p:cNvPr id="37" name="Google Shape;37;p4"/>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8" name="Google Shape;38;p4"/>
          <p:cNvSpPr txBox="1">
            <a:spLocks noGrp="1"/>
          </p:cNvSpPr>
          <p:nvPr>
            <p:ph type="body" idx="1"/>
          </p:nvPr>
        </p:nvSpPr>
        <p:spPr>
          <a:xfrm>
            <a:off x="713275" y="1152475"/>
            <a:ext cx="77175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2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grpSp>
        <p:nvGrpSpPr>
          <p:cNvPr id="39" name="Google Shape;39;p4"/>
          <p:cNvGrpSpPr/>
          <p:nvPr/>
        </p:nvGrpSpPr>
        <p:grpSpPr>
          <a:xfrm>
            <a:off x="219316" y="188738"/>
            <a:ext cx="744312" cy="221985"/>
            <a:chOff x="8652775" y="883650"/>
            <a:chExt cx="120875" cy="36050"/>
          </a:xfrm>
        </p:grpSpPr>
        <p:sp>
          <p:nvSpPr>
            <p:cNvPr id="40" name="Google Shape;40;p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4"/>
          <p:cNvGrpSpPr/>
          <p:nvPr/>
        </p:nvGrpSpPr>
        <p:grpSpPr>
          <a:xfrm>
            <a:off x="236504" y="2344000"/>
            <a:ext cx="234762" cy="218290"/>
            <a:chOff x="8652775" y="883650"/>
            <a:chExt cx="38125" cy="35450"/>
          </a:xfrm>
        </p:grpSpPr>
        <p:sp>
          <p:nvSpPr>
            <p:cNvPr id="47" name="Google Shape;47;p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1;p4"/>
          <p:cNvGrpSpPr/>
          <p:nvPr/>
        </p:nvGrpSpPr>
        <p:grpSpPr>
          <a:xfrm>
            <a:off x="7146466" y="192438"/>
            <a:ext cx="234762" cy="218290"/>
            <a:chOff x="8652775" y="883650"/>
            <a:chExt cx="38125" cy="35450"/>
          </a:xfrm>
        </p:grpSpPr>
        <p:sp>
          <p:nvSpPr>
            <p:cNvPr id="52" name="Google Shape;52;p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4"/>
          <p:cNvGrpSpPr/>
          <p:nvPr/>
        </p:nvGrpSpPr>
        <p:grpSpPr>
          <a:xfrm>
            <a:off x="5820143" y="4734507"/>
            <a:ext cx="430885" cy="203666"/>
            <a:chOff x="8703675" y="886625"/>
            <a:chExt cx="69975" cy="33075"/>
          </a:xfrm>
        </p:grpSpPr>
        <p:sp>
          <p:nvSpPr>
            <p:cNvPr id="56" name="Google Shape;56;p4"/>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4"/>
          <p:cNvGrpSpPr/>
          <p:nvPr/>
        </p:nvGrpSpPr>
        <p:grpSpPr>
          <a:xfrm>
            <a:off x="8499454" y="3238200"/>
            <a:ext cx="234762" cy="218290"/>
            <a:chOff x="8652775" y="883650"/>
            <a:chExt cx="38125" cy="35450"/>
          </a:xfrm>
        </p:grpSpPr>
        <p:sp>
          <p:nvSpPr>
            <p:cNvPr id="59" name="Google Shape;59;p4"/>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5"/>
          <p:cNvSpPr/>
          <p:nvPr/>
        </p:nvSpPr>
        <p:spPr>
          <a:xfrm>
            <a:off x="25" y="2583750"/>
            <a:ext cx="9144000" cy="25599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66" name="Google Shape;66;p5"/>
          <p:cNvSpPr txBox="1">
            <a:spLocks noGrp="1"/>
          </p:cNvSpPr>
          <p:nvPr>
            <p:ph type="title" idx="2"/>
          </p:nvPr>
        </p:nvSpPr>
        <p:spPr>
          <a:xfrm>
            <a:off x="1312450" y="3043963"/>
            <a:ext cx="2758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7" name="Google Shape;67;p5"/>
          <p:cNvSpPr txBox="1">
            <a:spLocks noGrp="1"/>
          </p:cNvSpPr>
          <p:nvPr>
            <p:ph type="subTitle" idx="1"/>
          </p:nvPr>
        </p:nvSpPr>
        <p:spPr>
          <a:xfrm>
            <a:off x="1312450" y="3473511"/>
            <a:ext cx="27585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 name="Google Shape;68;p5"/>
          <p:cNvSpPr txBox="1">
            <a:spLocks noGrp="1"/>
          </p:cNvSpPr>
          <p:nvPr>
            <p:ph type="title" idx="3"/>
          </p:nvPr>
        </p:nvSpPr>
        <p:spPr>
          <a:xfrm>
            <a:off x="5072863" y="3043963"/>
            <a:ext cx="2758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69" name="Google Shape;69;p5"/>
          <p:cNvSpPr txBox="1">
            <a:spLocks noGrp="1"/>
          </p:cNvSpPr>
          <p:nvPr>
            <p:ph type="subTitle" idx="4"/>
          </p:nvPr>
        </p:nvSpPr>
        <p:spPr>
          <a:xfrm>
            <a:off x="5072863" y="3473511"/>
            <a:ext cx="27585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0" name="Google Shape;70;p5"/>
          <p:cNvGrpSpPr/>
          <p:nvPr/>
        </p:nvGrpSpPr>
        <p:grpSpPr>
          <a:xfrm>
            <a:off x="8703591" y="2184638"/>
            <a:ext cx="234762" cy="218290"/>
            <a:chOff x="8652775" y="883650"/>
            <a:chExt cx="38125" cy="35450"/>
          </a:xfrm>
        </p:grpSpPr>
        <p:sp>
          <p:nvSpPr>
            <p:cNvPr id="71" name="Google Shape;71;p5"/>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74;p5"/>
          <p:cNvSpPr/>
          <p:nvPr/>
        </p:nvSpPr>
        <p:spPr>
          <a:xfrm>
            <a:off x="8371993" y="3208281"/>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8371993" y="3334822"/>
            <a:ext cx="430885" cy="771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5"/>
          <p:cNvGrpSpPr/>
          <p:nvPr/>
        </p:nvGrpSpPr>
        <p:grpSpPr>
          <a:xfrm>
            <a:off x="215191" y="2780638"/>
            <a:ext cx="234762" cy="218290"/>
            <a:chOff x="8652775" y="883650"/>
            <a:chExt cx="38125" cy="35450"/>
          </a:xfrm>
        </p:grpSpPr>
        <p:sp>
          <p:nvSpPr>
            <p:cNvPr id="77" name="Google Shape;77;p5"/>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
        <p:cNvGrpSpPr/>
        <p:nvPr/>
      </p:nvGrpSpPr>
      <p:grpSpPr>
        <a:xfrm>
          <a:off x="0" y="0"/>
          <a:ext cx="0" cy="0"/>
          <a:chOff x="0" y="0"/>
          <a:chExt cx="0" cy="0"/>
        </a:xfrm>
      </p:grpSpPr>
      <p:sp>
        <p:nvSpPr>
          <p:cNvPr id="81" name="Google Shape;81;p6"/>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grpSp>
        <p:nvGrpSpPr>
          <p:cNvPr id="82" name="Google Shape;82;p6"/>
          <p:cNvGrpSpPr/>
          <p:nvPr/>
        </p:nvGrpSpPr>
        <p:grpSpPr>
          <a:xfrm>
            <a:off x="-202058" y="151213"/>
            <a:ext cx="768173" cy="588522"/>
            <a:chOff x="8650400" y="824125"/>
            <a:chExt cx="124750" cy="95575"/>
          </a:xfrm>
        </p:grpSpPr>
        <p:sp>
          <p:nvSpPr>
            <p:cNvPr id="83" name="Google Shape;83;p6"/>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6"/>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6"/>
            <p:cNvSpPr/>
            <p:nvPr/>
          </p:nvSpPr>
          <p:spPr>
            <a:xfrm>
              <a:off x="8650400" y="824125"/>
              <a:ext cx="124750" cy="40800"/>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6"/>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6"/>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6"/>
          <p:cNvGrpSpPr/>
          <p:nvPr/>
        </p:nvGrpSpPr>
        <p:grpSpPr>
          <a:xfrm>
            <a:off x="8681129" y="818100"/>
            <a:ext cx="234762" cy="218290"/>
            <a:chOff x="8652775" y="883650"/>
            <a:chExt cx="38125" cy="35450"/>
          </a:xfrm>
        </p:grpSpPr>
        <p:sp>
          <p:nvSpPr>
            <p:cNvPr id="91" name="Google Shape;91;p6"/>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6"/>
          <p:cNvSpPr/>
          <p:nvPr/>
        </p:nvSpPr>
        <p:spPr>
          <a:xfrm>
            <a:off x="289118" y="4832382"/>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6"/>
          <p:cNvGrpSpPr/>
          <p:nvPr/>
        </p:nvGrpSpPr>
        <p:grpSpPr>
          <a:xfrm>
            <a:off x="888366" y="4691213"/>
            <a:ext cx="234762" cy="218290"/>
            <a:chOff x="8652775" y="883650"/>
            <a:chExt cx="38125" cy="35450"/>
          </a:xfrm>
        </p:grpSpPr>
        <p:sp>
          <p:nvSpPr>
            <p:cNvPr id="97" name="Google Shape;97;p6"/>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6"/>
          <p:cNvGrpSpPr/>
          <p:nvPr/>
        </p:nvGrpSpPr>
        <p:grpSpPr>
          <a:xfrm>
            <a:off x="8485018" y="238432"/>
            <a:ext cx="430885" cy="203666"/>
            <a:chOff x="8703675" y="886625"/>
            <a:chExt cx="69975" cy="33075"/>
          </a:xfrm>
        </p:grpSpPr>
        <p:sp>
          <p:nvSpPr>
            <p:cNvPr id="101" name="Google Shape;101;p6"/>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3"/>
        <p:cNvGrpSpPr/>
        <p:nvPr/>
      </p:nvGrpSpPr>
      <p:grpSpPr>
        <a:xfrm>
          <a:off x="0" y="0"/>
          <a:ext cx="0" cy="0"/>
          <a:chOff x="0" y="0"/>
          <a:chExt cx="0" cy="0"/>
        </a:xfrm>
      </p:grpSpPr>
      <p:sp>
        <p:nvSpPr>
          <p:cNvPr id="104" name="Google Shape;104;p7"/>
          <p:cNvSpPr/>
          <p:nvPr/>
        </p:nvSpPr>
        <p:spPr>
          <a:xfrm>
            <a:off x="2011825" y="354975"/>
            <a:ext cx="5120400" cy="44190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7"/>
          <p:cNvSpPr txBox="1">
            <a:spLocks noGrp="1"/>
          </p:cNvSpPr>
          <p:nvPr>
            <p:ph type="title"/>
          </p:nvPr>
        </p:nvSpPr>
        <p:spPr>
          <a:xfrm>
            <a:off x="2733325" y="861075"/>
            <a:ext cx="3740100" cy="12930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solidFill>
                  <a:schemeClr val="accent6"/>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06" name="Google Shape;106;p7"/>
          <p:cNvSpPr txBox="1">
            <a:spLocks noGrp="1"/>
          </p:cNvSpPr>
          <p:nvPr>
            <p:ph type="body" idx="1"/>
          </p:nvPr>
        </p:nvSpPr>
        <p:spPr>
          <a:xfrm>
            <a:off x="2733325" y="2154075"/>
            <a:ext cx="3740100" cy="21138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chemeClr val="accent6"/>
              </a:buClr>
              <a:buSzPts val="1000"/>
              <a:buFont typeface="Open Sans Medium"/>
              <a:buChar char="●"/>
              <a:defRPr>
                <a:solidFill>
                  <a:schemeClr val="accent6"/>
                </a:solidFill>
              </a:defRPr>
            </a:lvl1pPr>
            <a:lvl2pPr marL="914400" lvl="1" indent="-317500" rtl="0">
              <a:spcBef>
                <a:spcPts val="0"/>
              </a:spcBef>
              <a:spcAft>
                <a:spcPts val="0"/>
              </a:spcAft>
              <a:buClr>
                <a:schemeClr val="accent6"/>
              </a:buClr>
              <a:buSzPts val="1400"/>
              <a:buFont typeface="Open Sans Medium"/>
              <a:buChar char="○"/>
              <a:defRPr>
                <a:solidFill>
                  <a:schemeClr val="accent6"/>
                </a:solidFill>
              </a:defRPr>
            </a:lvl2pPr>
            <a:lvl3pPr marL="1371600" lvl="2" indent="-317500" rtl="0">
              <a:spcBef>
                <a:spcPts val="0"/>
              </a:spcBef>
              <a:spcAft>
                <a:spcPts val="0"/>
              </a:spcAft>
              <a:buClr>
                <a:schemeClr val="accent6"/>
              </a:buClr>
              <a:buSzPts val="1400"/>
              <a:buFont typeface="Open Sans Medium"/>
              <a:buChar char="■"/>
              <a:defRPr>
                <a:solidFill>
                  <a:schemeClr val="accent6"/>
                </a:solidFill>
              </a:defRPr>
            </a:lvl3pPr>
            <a:lvl4pPr marL="1828800" lvl="3" indent="-317500" rtl="0">
              <a:spcBef>
                <a:spcPts val="0"/>
              </a:spcBef>
              <a:spcAft>
                <a:spcPts val="0"/>
              </a:spcAft>
              <a:buClr>
                <a:schemeClr val="accent6"/>
              </a:buClr>
              <a:buSzPts val="1400"/>
              <a:buFont typeface="Open Sans Medium"/>
              <a:buChar char="●"/>
              <a:defRPr>
                <a:solidFill>
                  <a:schemeClr val="accent6"/>
                </a:solidFill>
              </a:defRPr>
            </a:lvl4pPr>
            <a:lvl5pPr marL="2286000" lvl="4" indent="-317500" rtl="0">
              <a:spcBef>
                <a:spcPts val="0"/>
              </a:spcBef>
              <a:spcAft>
                <a:spcPts val="0"/>
              </a:spcAft>
              <a:buClr>
                <a:schemeClr val="accent6"/>
              </a:buClr>
              <a:buSzPts val="1400"/>
              <a:buFont typeface="Open Sans Medium"/>
              <a:buChar char="○"/>
              <a:defRPr>
                <a:solidFill>
                  <a:schemeClr val="accent6"/>
                </a:solidFill>
              </a:defRPr>
            </a:lvl5pPr>
            <a:lvl6pPr marL="2743200" lvl="5" indent="-317500" rtl="0">
              <a:spcBef>
                <a:spcPts val="0"/>
              </a:spcBef>
              <a:spcAft>
                <a:spcPts val="0"/>
              </a:spcAft>
              <a:buClr>
                <a:schemeClr val="accent6"/>
              </a:buClr>
              <a:buSzPts val="1400"/>
              <a:buFont typeface="Open Sans Medium"/>
              <a:buChar char="■"/>
              <a:defRPr>
                <a:solidFill>
                  <a:schemeClr val="accent6"/>
                </a:solidFill>
              </a:defRPr>
            </a:lvl6pPr>
            <a:lvl7pPr marL="3200400" lvl="6" indent="-317500" rtl="0">
              <a:spcBef>
                <a:spcPts val="0"/>
              </a:spcBef>
              <a:spcAft>
                <a:spcPts val="0"/>
              </a:spcAft>
              <a:buClr>
                <a:schemeClr val="accent6"/>
              </a:buClr>
              <a:buSzPts val="1400"/>
              <a:buFont typeface="Open Sans Medium"/>
              <a:buChar char="●"/>
              <a:defRPr>
                <a:solidFill>
                  <a:schemeClr val="accent6"/>
                </a:solidFill>
              </a:defRPr>
            </a:lvl7pPr>
            <a:lvl8pPr marL="3657600" lvl="7" indent="-317500" rtl="0">
              <a:spcBef>
                <a:spcPts val="0"/>
              </a:spcBef>
              <a:spcAft>
                <a:spcPts val="0"/>
              </a:spcAft>
              <a:buClr>
                <a:schemeClr val="accent6"/>
              </a:buClr>
              <a:buSzPts val="1400"/>
              <a:buFont typeface="Open Sans Medium"/>
              <a:buChar char="○"/>
              <a:defRPr>
                <a:solidFill>
                  <a:schemeClr val="accent6"/>
                </a:solidFill>
              </a:defRPr>
            </a:lvl8pPr>
            <a:lvl9pPr marL="4114800" lvl="8" indent="-317500" rtl="0">
              <a:spcBef>
                <a:spcPts val="0"/>
              </a:spcBef>
              <a:spcAft>
                <a:spcPts val="0"/>
              </a:spcAft>
              <a:buClr>
                <a:schemeClr val="accent6"/>
              </a:buClr>
              <a:buSzPts val="1400"/>
              <a:buFont typeface="Open Sans Medium"/>
              <a:buChar char="■"/>
              <a:defRPr>
                <a:solidFill>
                  <a:schemeClr val="accent6"/>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7"/>
        <p:cNvGrpSpPr/>
        <p:nvPr/>
      </p:nvGrpSpPr>
      <p:grpSpPr>
        <a:xfrm>
          <a:off x="0" y="0"/>
          <a:ext cx="0" cy="0"/>
          <a:chOff x="0" y="0"/>
          <a:chExt cx="0" cy="0"/>
        </a:xfrm>
      </p:grpSpPr>
      <p:sp>
        <p:nvSpPr>
          <p:cNvPr id="108" name="Google Shape;108;p8"/>
          <p:cNvSpPr/>
          <p:nvPr/>
        </p:nvSpPr>
        <p:spPr>
          <a:xfrm>
            <a:off x="1594500" y="928250"/>
            <a:ext cx="5955000" cy="3272400"/>
          </a:xfrm>
          <a:prstGeom prst="roundRect">
            <a:avLst>
              <a:gd name="adj" fmla="val 543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txBox="1">
            <a:spLocks noGrp="1"/>
          </p:cNvSpPr>
          <p:nvPr>
            <p:ph type="title"/>
          </p:nvPr>
        </p:nvSpPr>
        <p:spPr>
          <a:xfrm>
            <a:off x="2324000" y="1555800"/>
            <a:ext cx="4496100" cy="2031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solidFill>
                  <a:schemeClr val="accent6"/>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10" name="Google Shape;110;p8"/>
          <p:cNvGrpSpPr/>
          <p:nvPr/>
        </p:nvGrpSpPr>
        <p:grpSpPr>
          <a:xfrm>
            <a:off x="1421742" y="-126724"/>
            <a:ext cx="768173" cy="588522"/>
            <a:chOff x="8650400" y="824125"/>
            <a:chExt cx="124750" cy="95575"/>
          </a:xfrm>
        </p:grpSpPr>
        <p:sp>
          <p:nvSpPr>
            <p:cNvPr id="111" name="Google Shape;111;p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a:off x="8650400" y="824125"/>
              <a:ext cx="124750" cy="40800"/>
            </a:xfrm>
            <a:custGeom>
              <a:avLst/>
              <a:gdLst/>
              <a:ahLst/>
              <a:cxnLst/>
              <a:rect l="l" t="t" r="r" b="b"/>
              <a:pathLst>
                <a:path w="4990" h="1632" extrusionOk="0">
                  <a:moveTo>
                    <a:pt x="405" y="0"/>
                  </a:moveTo>
                  <a:cubicBezTo>
                    <a:pt x="179" y="0"/>
                    <a:pt x="0" y="191"/>
                    <a:pt x="0" y="417"/>
                  </a:cubicBezTo>
                  <a:lnTo>
                    <a:pt x="0" y="1227"/>
                  </a:lnTo>
                  <a:cubicBezTo>
                    <a:pt x="0" y="1453"/>
                    <a:pt x="179" y="1631"/>
                    <a:pt x="405" y="1631"/>
                  </a:cubicBezTo>
                  <a:lnTo>
                    <a:pt x="4584" y="1631"/>
                  </a:lnTo>
                  <a:cubicBezTo>
                    <a:pt x="4811" y="1631"/>
                    <a:pt x="4989" y="1453"/>
                    <a:pt x="4989" y="1227"/>
                  </a:cubicBezTo>
                  <a:lnTo>
                    <a:pt x="4989" y="417"/>
                  </a:lnTo>
                  <a:cubicBezTo>
                    <a:pt x="4989" y="191"/>
                    <a:pt x="4811" y="0"/>
                    <a:pt x="4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540779" y="2271575"/>
            <a:ext cx="234762" cy="218290"/>
            <a:chOff x="8652775" y="883650"/>
            <a:chExt cx="38125" cy="35450"/>
          </a:xfrm>
        </p:grpSpPr>
        <p:sp>
          <p:nvSpPr>
            <p:cNvPr id="119" name="Google Shape;119;p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8"/>
          <p:cNvGrpSpPr/>
          <p:nvPr/>
        </p:nvGrpSpPr>
        <p:grpSpPr>
          <a:xfrm>
            <a:off x="7146466" y="192438"/>
            <a:ext cx="234762" cy="218290"/>
            <a:chOff x="8652775" y="883650"/>
            <a:chExt cx="38125" cy="35450"/>
          </a:xfrm>
        </p:grpSpPr>
        <p:sp>
          <p:nvSpPr>
            <p:cNvPr id="124" name="Google Shape;124;p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8"/>
          <p:cNvGrpSpPr/>
          <p:nvPr/>
        </p:nvGrpSpPr>
        <p:grpSpPr>
          <a:xfrm>
            <a:off x="8499454" y="3238200"/>
            <a:ext cx="234762" cy="218290"/>
            <a:chOff x="8652775" y="883650"/>
            <a:chExt cx="38125" cy="35450"/>
          </a:xfrm>
        </p:grpSpPr>
        <p:sp>
          <p:nvSpPr>
            <p:cNvPr id="128" name="Google Shape;128;p8"/>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132;p8"/>
          <p:cNvGrpSpPr/>
          <p:nvPr/>
        </p:nvGrpSpPr>
        <p:grpSpPr>
          <a:xfrm>
            <a:off x="5791168" y="4604107"/>
            <a:ext cx="430885" cy="203666"/>
            <a:chOff x="8703675" y="886625"/>
            <a:chExt cx="69975" cy="33075"/>
          </a:xfrm>
        </p:grpSpPr>
        <p:sp>
          <p:nvSpPr>
            <p:cNvPr id="133" name="Google Shape;133;p8"/>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5"/>
        <p:cNvGrpSpPr/>
        <p:nvPr/>
      </p:nvGrpSpPr>
      <p:grpSpPr>
        <a:xfrm>
          <a:off x="0" y="0"/>
          <a:ext cx="0" cy="0"/>
          <a:chOff x="0" y="0"/>
          <a:chExt cx="0" cy="0"/>
        </a:xfrm>
      </p:grpSpPr>
      <p:sp>
        <p:nvSpPr>
          <p:cNvPr id="136" name="Google Shape;136;p9"/>
          <p:cNvSpPr/>
          <p:nvPr/>
        </p:nvSpPr>
        <p:spPr>
          <a:xfrm>
            <a:off x="3936275" y="354975"/>
            <a:ext cx="4795800" cy="44190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txBox="1">
            <a:spLocks noGrp="1"/>
          </p:cNvSpPr>
          <p:nvPr>
            <p:ph type="title"/>
          </p:nvPr>
        </p:nvSpPr>
        <p:spPr>
          <a:xfrm>
            <a:off x="4463675" y="1158788"/>
            <a:ext cx="3741000" cy="8313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sz="4200">
                <a:solidFill>
                  <a:schemeClr val="accent6"/>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38" name="Google Shape;138;p9"/>
          <p:cNvSpPr txBox="1">
            <a:spLocks noGrp="1"/>
          </p:cNvSpPr>
          <p:nvPr>
            <p:ph type="subTitle" idx="1"/>
          </p:nvPr>
        </p:nvSpPr>
        <p:spPr>
          <a:xfrm>
            <a:off x="4463675" y="2137613"/>
            <a:ext cx="3741000" cy="1847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800">
                <a:solidFill>
                  <a:schemeClr val="accent6"/>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139" name="Google Shape;139;p9"/>
          <p:cNvGrpSpPr/>
          <p:nvPr/>
        </p:nvGrpSpPr>
        <p:grpSpPr>
          <a:xfrm>
            <a:off x="-43509" y="3921213"/>
            <a:ext cx="744312" cy="221985"/>
            <a:chOff x="8652775" y="883650"/>
            <a:chExt cx="120875" cy="36050"/>
          </a:xfrm>
        </p:grpSpPr>
        <p:sp>
          <p:nvSpPr>
            <p:cNvPr id="140" name="Google Shape;140;p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a:off x="8703675" y="886625"/>
              <a:ext cx="69975" cy="125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8703675" y="907175"/>
              <a:ext cx="69975" cy="12525"/>
            </a:xfrm>
            <a:custGeom>
              <a:avLst/>
              <a:gdLst/>
              <a:ahLst/>
              <a:cxnLst/>
              <a:rect l="l" t="t" r="r" b="b"/>
              <a:pathLst>
                <a:path w="2799" h="501" extrusionOk="0">
                  <a:moveTo>
                    <a:pt x="251" y="0"/>
                  </a:moveTo>
                  <a:cubicBezTo>
                    <a:pt x="108" y="0"/>
                    <a:pt x="1" y="107"/>
                    <a:pt x="1" y="250"/>
                  </a:cubicBezTo>
                  <a:cubicBezTo>
                    <a:pt x="1" y="393"/>
                    <a:pt x="108" y="500"/>
                    <a:pt x="251" y="500"/>
                  </a:cubicBezTo>
                  <a:lnTo>
                    <a:pt x="2549" y="500"/>
                  </a:lnTo>
                  <a:cubicBezTo>
                    <a:pt x="2691" y="500"/>
                    <a:pt x="2799" y="393"/>
                    <a:pt x="2799" y="250"/>
                  </a:cubicBezTo>
                  <a:cubicBezTo>
                    <a:pt x="2799" y="107"/>
                    <a:pt x="2691" y="0"/>
                    <a:pt x="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6"/>
        <p:cNvGrpSpPr/>
        <p:nvPr/>
      </p:nvGrpSpPr>
      <p:grpSpPr>
        <a:xfrm>
          <a:off x="0" y="0"/>
          <a:ext cx="0" cy="0"/>
          <a:chOff x="0" y="0"/>
          <a:chExt cx="0" cy="0"/>
        </a:xfrm>
      </p:grpSpPr>
      <p:sp>
        <p:nvSpPr>
          <p:cNvPr id="147" name="Google Shape;147;p10"/>
          <p:cNvSpPr txBox="1">
            <a:spLocks noGrp="1"/>
          </p:cNvSpPr>
          <p:nvPr>
            <p:ph type="title"/>
          </p:nvPr>
        </p:nvSpPr>
        <p:spPr>
          <a:xfrm>
            <a:off x="5050475" y="3314850"/>
            <a:ext cx="3047700" cy="9543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2500">
                <a:solidFill>
                  <a:schemeClr val="accent6"/>
                </a:solidFill>
              </a:defRPr>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75" y="445025"/>
            <a:ext cx="7717500" cy="740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1pPr>
            <a:lvl2pPr lvl="1">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2pPr>
            <a:lvl3pPr lvl="2">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3pPr>
            <a:lvl4pPr lvl="3">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4pPr>
            <a:lvl5pPr lvl="4">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5pPr>
            <a:lvl6pPr lvl="5">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6pPr>
            <a:lvl7pPr lvl="6">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7pPr>
            <a:lvl8pPr lvl="7">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8pPr>
            <a:lvl9pPr lvl="8">
              <a:spcBef>
                <a:spcPts val="0"/>
              </a:spcBef>
              <a:spcAft>
                <a:spcPts val="0"/>
              </a:spcAft>
              <a:buClr>
                <a:schemeClr val="dk1"/>
              </a:buClr>
              <a:buSzPts val="3600"/>
              <a:buFont typeface="Inter"/>
              <a:buNone/>
              <a:defRPr sz="3600" b="1">
                <a:solidFill>
                  <a:schemeClr val="dk1"/>
                </a:solidFill>
                <a:latin typeface="Inter"/>
                <a:ea typeface="Inter"/>
                <a:cs typeface="Inter"/>
                <a:sym typeface="Inter"/>
              </a:defRPr>
            </a:lvl9pPr>
          </a:lstStyle>
          <a:p>
            <a:endParaRPr/>
          </a:p>
        </p:txBody>
      </p:sp>
      <p:sp>
        <p:nvSpPr>
          <p:cNvPr id="7" name="Google Shape;7;p1"/>
          <p:cNvSpPr txBox="1">
            <a:spLocks noGrp="1"/>
          </p:cNvSpPr>
          <p:nvPr>
            <p:ph type="body" idx="1"/>
          </p:nvPr>
        </p:nvSpPr>
        <p:spPr>
          <a:xfrm>
            <a:off x="71327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www.cs.mcgill.ca/~dprecup/courses/AI/Materials/turing1950.pdf"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hyperlink" Target="https://www.reuters.com/business/healthcare-pharmaceuticals/meet-grace-healthcare-robot-covid-19-created-2021-06-09/" TargetMode="External"/><Relationship Id="rId7"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hyperlink" Target="https://nerdist.com/article/ameca-humanlike-robot-engineered-arts-angry-video/" TargetMode="External"/><Relationship Id="rId4" Type="http://schemas.openxmlformats.org/officeDocument/2006/relationships/hyperlink" Target="https://techsauce.co/en/tech-and-biz/ameca-the-world-most-advanced-most-realistic-humanoid-robot"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8" Type="http://schemas.openxmlformats.org/officeDocument/2006/relationships/hyperlink" Target="https://www.jumpstartmag.com/top-5-ai-humanoid-robots-that-entered-our-world/" TargetMode="External"/><Relationship Id="rId3" Type="http://schemas.openxmlformats.org/officeDocument/2006/relationships/hyperlink" Target="https://www.forbes.com/sites/cognitiveworld/2019/02/25/artificial-intelligence-in-humanoid-robots/?sh=4a280ca424c7" TargetMode="External"/><Relationship Id="rId7" Type="http://schemas.openxmlformats.org/officeDocument/2006/relationships/hyperlink" Target="https://digitalwellbeing.org/artificial-intelligence-timeline-infographic-from-eliza-to-tay-and-beyond/" TargetMode="External"/><Relationship Id="rId2" Type="http://schemas.openxmlformats.org/officeDocument/2006/relationships/notesSlide" Target="../notesSlides/notesSlide9.xml"/><Relationship Id="rId1" Type="http://schemas.openxmlformats.org/officeDocument/2006/relationships/slideLayout" Target="../slideLayouts/slideLayout19.xml"/><Relationship Id="rId6" Type="http://schemas.openxmlformats.org/officeDocument/2006/relationships/hyperlink" Target="https://www.engineersgarage.com/humanoid-robots-an-overview/" TargetMode="External"/><Relationship Id="rId5" Type="http://schemas.openxmlformats.org/officeDocument/2006/relationships/hyperlink" Target="https://www.analyticsinsight.net/artificial-intelligence-and-humanoid-robots/" TargetMode="External"/><Relationship Id="rId4" Type="http://schemas.openxmlformats.org/officeDocument/2006/relationships/hyperlink" Target="https://www.onlinerobotics.com/relationship-robotics-ai.html" TargetMode="External"/><Relationship Id="rId9" Type="http://schemas.openxmlformats.org/officeDocument/2006/relationships/hyperlink" Target="https://www.linkedin.com/pulse/ai-powered-humanoid-robots-could-dangerous-world-elazar-avramovit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9"/>
          <p:cNvSpPr/>
          <p:nvPr/>
        </p:nvSpPr>
        <p:spPr>
          <a:xfrm>
            <a:off x="449150" y="468150"/>
            <a:ext cx="4737300" cy="41994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txBox="1">
            <a:spLocks noGrp="1"/>
          </p:cNvSpPr>
          <p:nvPr>
            <p:ph type="ctrTitle"/>
          </p:nvPr>
        </p:nvSpPr>
        <p:spPr>
          <a:xfrm>
            <a:off x="723500" y="539375"/>
            <a:ext cx="4247100" cy="240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Goudy Old Style" panose="02020502050305020303" pitchFamily="18" charset="0"/>
              </a:rPr>
              <a:t>AI &amp; Humanoid</a:t>
            </a:r>
            <a:br>
              <a:rPr lang="en" dirty="0">
                <a:latin typeface="Goudy Old Style" panose="02020502050305020303" pitchFamily="18" charset="0"/>
              </a:rPr>
            </a:br>
            <a:r>
              <a:rPr lang="en" dirty="0">
                <a:latin typeface="Goudy Old Style" panose="02020502050305020303" pitchFamily="18" charset="0"/>
              </a:rPr>
              <a:t>Robot</a:t>
            </a:r>
            <a:endParaRPr dirty="0">
              <a:latin typeface="Goudy Old Style" panose="02020502050305020303" pitchFamily="18" charset="0"/>
            </a:endParaRPr>
          </a:p>
        </p:txBody>
      </p:sp>
      <p:sp>
        <p:nvSpPr>
          <p:cNvPr id="508" name="Google Shape;508;p29"/>
          <p:cNvSpPr txBox="1">
            <a:spLocks noGrp="1"/>
          </p:cNvSpPr>
          <p:nvPr>
            <p:ph type="subTitle" idx="1"/>
          </p:nvPr>
        </p:nvSpPr>
        <p:spPr>
          <a:xfrm>
            <a:off x="723500" y="3736000"/>
            <a:ext cx="2101500" cy="63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dirty="0">
                <a:latin typeface="Algerian"/>
                <a:ea typeface="Algerian"/>
                <a:cs typeface="Algerian"/>
                <a:sym typeface="Algerian"/>
              </a:rPr>
              <a:t>Created By</a:t>
            </a:r>
            <a:endParaRPr sz="1400" b="1" dirty="0">
              <a:latin typeface="Algerian"/>
              <a:ea typeface="Algerian"/>
              <a:cs typeface="Algerian"/>
              <a:sym typeface="Algerian"/>
            </a:endParaRPr>
          </a:p>
          <a:p>
            <a:pPr marL="0" lvl="0" indent="0" algn="l" rtl="0">
              <a:spcBef>
                <a:spcPts val="0"/>
              </a:spcBef>
              <a:spcAft>
                <a:spcPts val="0"/>
              </a:spcAft>
              <a:buNone/>
            </a:pPr>
            <a:r>
              <a:rPr lang="en" sz="1400" dirty="0">
                <a:latin typeface="Arial"/>
                <a:ea typeface="Arial"/>
                <a:cs typeface="Arial"/>
                <a:sym typeface="Arial"/>
              </a:rPr>
              <a:t>          </a:t>
            </a:r>
            <a:r>
              <a:rPr lang="en" sz="1200" dirty="0">
                <a:latin typeface="Times New Roman"/>
                <a:ea typeface="Times New Roman"/>
                <a:cs typeface="Times New Roman"/>
                <a:sym typeface="Times New Roman"/>
              </a:rPr>
              <a:t>Nusrat Jahan Anka</a:t>
            </a:r>
            <a:endParaRPr sz="1200" dirty="0">
              <a:latin typeface="Times New Roman"/>
              <a:ea typeface="Times New Roman"/>
              <a:cs typeface="Times New Roman"/>
              <a:sym typeface="Times New Roman"/>
            </a:endParaRPr>
          </a:p>
          <a:p>
            <a:pPr marL="0" lvl="0" indent="0" algn="l" rtl="0">
              <a:spcBef>
                <a:spcPts val="0"/>
              </a:spcBef>
              <a:spcAft>
                <a:spcPts val="0"/>
              </a:spcAft>
              <a:buNone/>
            </a:pPr>
            <a:endParaRPr dirty="0"/>
          </a:p>
        </p:txBody>
      </p:sp>
      <p:grpSp>
        <p:nvGrpSpPr>
          <p:cNvPr id="509" name="Google Shape;509;p29"/>
          <p:cNvGrpSpPr/>
          <p:nvPr/>
        </p:nvGrpSpPr>
        <p:grpSpPr>
          <a:xfrm>
            <a:off x="4900320" y="258058"/>
            <a:ext cx="788754" cy="905512"/>
            <a:chOff x="2258600" y="1433188"/>
            <a:chExt cx="467050" cy="537300"/>
          </a:xfrm>
        </p:grpSpPr>
        <p:sp>
          <p:nvSpPr>
            <p:cNvPr id="510" name="Google Shape;510;p29"/>
            <p:cNvSpPr/>
            <p:nvPr/>
          </p:nvSpPr>
          <p:spPr>
            <a:xfrm>
              <a:off x="2258600" y="1433350"/>
              <a:ext cx="467050" cy="536975"/>
            </a:xfrm>
            <a:custGeom>
              <a:avLst/>
              <a:gdLst/>
              <a:ahLst/>
              <a:cxnLst/>
              <a:rect l="l" t="t" r="r" b="b"/>
              <a:pathLst>
                <a:path w="18682" h="21479" extrusionOk="0">
                  <a:moveTo>
                    <a:pt x="9347" y="607"/>
                  </a:moveTo>
                  <a:cubicBezTo>
                    <a:pt x="9740" y="607"/>
                    <a:pt x="10050" y="929"/>
                    <a:pt x="10050" y="1322"/>
                  </a:cubicBezTo>
                  <a:cubicBezTo>
                    <a:pt x="10050" y="1715"/>
                    <a:pt x="9740" y="2024"/>
                    <a:pt x="9347" y="2024"/>
                  </a:cubicBezTo>
                  <a:cubicBezTo>
                    <a:pt x="8954" y="2024"/>
                    <a:pt x="8633" y="1715"/>
                    <a:pt x="8633" y="1322"/>
                  </a:cubicBezTo>
                  <a:cubicBezTo>
                    <a:pt x="8633" y="929"/>
                    <a:pt x="8954" y="607"/>
                    <a:pt x="9347" y="607"/>
                  </a:cubicBezTo>
                  <a:close/>
                  <a:moveTo>
                    <a:pt x="9347" y="0"/>
                  </a:moveTo>
                  <a:cubicBezTo>
                    <a:pt x="8609" y="0"/>
                    <a:pt x="8025" y="583"/>
                    <a:pt x="8025" y="1322"/>
                  </a:cubicBezTo>
                  <a:cubicBezTo>
                    <a:pt x="8025" y="1905"/>
                    <a:pt x="8395" y="2393"/>
                    <a:pt x="8918" y="2572"/>
                  </a:cubicBezTo>
                  <a:lnTo>
                    <a:pt x="8918" y="3608"/>
                  </a:lnTo>
                  <a:cubicBezTo>
                    <a:pt x="6120" y="3739"/>
                    <a:pt x="3656" y="5155"/>
                    <a:pt x="2108" y="7287"/>
                  </a:cubicBezTo>
                  <a:cubicBezTo>
                    <a:pt x="1906" y="7560"/>
                    <a:pt x="1727" y="7858"/>
                    <a:pt x="1548" y="8156"/>
                  </a:cubicBezTo>
                  <a:lnTo>
                    <a:pt x="1167" y="8156"/>
                  </a:lnTo>
                  <a:cubicBezTo>
                    <a:pt x="417" y="9489"/>
                    <a:pt x="1" y="11037"/>
                    <a:pt x="1" y="12668"/>
                  </a:cubicBezTo>
                  <a:cubicBezTo>
                    <a:pt x="1" y="12847"/>
                    <a:pt x="1" y="13014"/>
                    <a:pt x="13" y="13180"/>
                  </a:cubicBezTo>
                  <a:lnTo>
                    <a:pt x="429" y="13180"/>
                  </a:lnTo>
                  <a:cubicBezTo>
                    <a:pt x="441" y="13442"/>
                    <a:pt x="477" y="13704"/>
                    <a:pt x="513" y="13954"/>
                  </a:cubicBezTo>
                  <a:cubicBezTo>
                    <a:pt x="1191" y="18217"/>
                    <a:pt x="4882" y="21479"/>
                    <a:pt x="9347" y="21479"/>
                  </a:cubicBezTo>
                  <a:cubicBezTo>
                    <a:pt x="13800" y="21479"/>
                    <a:pt x="17491" y="18217"/>
                    <a:pt x="18170" y="13954"/>
                  </a:cubicBezTo>
                  <a:cubicBezTo>
                    <a:pt x="18205" y="13704"/>
                    <a:pt x="18241" y="13442"/>
                    <a:pt x="18253" y="13180"/>
                  </a:cubicBezTo>
                  <a:lnTo>
                    <a:pt x="18670" y="13180"/>
                  </a:lnTo>
                  <a:cubicBezTo>
                    <a:pt x="18682" y="13014"/>
                    <a:pt x="18682" y="12847"/>
                    <a:pt x="18682" y="12668"/>
                  </a:cubicBezTo>
                  <a:cubicBezTo>
                    <a:pt x="18682" y="11025"/>
                    <a:pt x="18265" y="9489"/>
                    <a:pt x="17515" y="8156"/>
                  </a:cubicBezTo>
                  <a:lnTo>
                    <a:pt x="17134" y="8156"/>
                  </a:lnTo>
                  <a:cubicBezTo>
                    <a:pt x="16967" y="7858"/>
                    <a:pt x="16777" y="7572"/>
                    <a:pt x="16574" y="7287"/>
                  </a:cubicBezTo>
                  <a:cubicBezTo>
                    <a:pt x="15026" y="5155"/>
                    <a:pt x="12562" y="3739"/>
                    <a:pt x="9764" y="3608"/>
                  </a:cubicBezTo>
                  <a:lnTo>
                    <a:pt x="9764" y="2572"/>
                  </a:lnTo>
                  <a:cubicBezTo>
                    <a:pt x="10288" y="2393"/>
                    <a:pt x="10657" y="1905"/>
                    <a:pt x="10657" y="1322"/>
                  </a:cubicBezTo>
                  <a:cubicBezTo>
                    <a:pt x="10657" y="583"/>
                    <a:pt x="10073" y="0"/>
                    <a:pt x="934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 name="Google Shape;511;p29"/>
            <p:cNvGrpSpPr/>
            <p:nvPr/>
          </p:nvGrpSpPr>
          <p:grpSpPr>
            <a:xfrm>
              <a:off x="2258600" y="1433188"/>
              <a:ext cx="467050" cy="537300"/>
              <a:chOff x="2258600" y="-256450"/>
              <a:chExt cx="467050" cy="537300"/>
            </a:xfrm>
          </p:grpSpPr>
          <p:sp>
            <p:nvSpPr>
              <p:cNvPr id="512" name="Google Shape;512;p29"/>
              <p:cNvSpPr/>
              <p:nvPr/>
            </p:nvSpPr>
            <p:spPr>
              <a:xfrm>
                <a:off x="2481850" y="-201675"/>
                <a:ext cx="20850" cy="94075"/>
              </a:xfrm>
              <a:custGeom>
                <a:avLst/>
                <a:gdLst/>
                <a:ahLst/>
                <a:cxnLst/>
                <a:rect l="l" t="t" r="r" b="b"/>
                <a:pathLst>
                  <a:path w="834" h="3763" extrusionOk="0">
                    <a:moveTo>
                      <a:pt x="0" y="0"/>
                    </a:moveTo>
                    <a:lnTo>
                      <a:pt x="0" y="3763"/>
                    </a:lnTo>
                    <a:lnTo>
                      <a:pt x="834" y="3763"/>
                    </a:lnTo>
                    <a:lnTo>
                      <a:pt x="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2269025" y="69475"/>
                <a:ext cx="446500" cy="23250"/>
              </a:xfrm>
              <a:custGeom>
                <a:avLst/>
                <a:gdLst/>
                <a:ahLst/>
                <a:cxnLst/>
                <a:rect l="l" t="t" r="r" b="b"/>
                <a:pathLst>
                  <a:path w="17860" h="930" extrusionOk="0">
                    <a:moveTo>
                      <a:pt x="0" y="1"/>
                    </a:moveTo>
                    <a:cubicBezTo>
                      <a:pt x="12" y="322"/>
                      <a:pt x="48" y="620"/>
                      <a:pt x="96" y="930"/>
                    </a:cubicBezTo>
                    <a:lnTo>
                      <a:pt x="17753" y="930"/>
                    </a:lnTo>
                    <a:cubicBezTo>
                      <a:pt x="17800" y="620"/>
                      <a:pt x="17836" y="310"/>
                      <a:pt x="17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2271700" y="92700"/>
                <a:ext cx="441150" cy="188150"/>
              </a:xfrm>
              <a:custGeom>
                <a:avLst/>
                <a:gdLst/>
                <a:ahLst/>
                <a:cxnLst/>
                <a:rect l="l" t="t" r="r" b="b"/>
                <a:pathLst>
                  <a:path w="17646" h="7526" extrusionOk="0">
                    <a:moveTo>
                      <a:pt x="1" y="1"/>
                    </a:moveTo>
                    <a:cubicBezTo>
                      <a:pt x="679" y="4263"/>
                      <a:pt x="4370" y="7525"/>
                      <a:pt x="8823" y="7525"/>
                    </a:cubicBezTo>
                    <a:cubicBezTo>
                      <a:pt x="13276" y="7525"/>
                      <a:pt x="16967" y="4263"/>
                      <a:pt x="176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2311300" y="-166250"/>
                <a:ext cx="361675" cy="92300"/>
              </a:xfrm>
              <a:custGeom>
                <a:avLst/>
                <a:gdLst/>
                <a:ahLst/>
                <a:cxnLst/>
                <a:rect l="l" t="t" r="r" b="b"/>
                <a:pathLst>
                  <a:path w="14467" h="3692" extrusionOk="0">
                    <a:moveTo>
                      <a:pt x="7239" y="0"/>
                    </a:moveTo>
                    <a:cubicBezTo>
                      <a:pt x="4262" y="0"/>
                      <a:pt x="1631" y="1453"/>
                      <a:pt x="0" y="3691"/>
                    </a:cubicBezTo>
                    <a:lnTo>
                      <a:pt x="14466" y="3691"/>
                    </a:lnTo>
                    <a:cubicBezTo>
                      <a:pt x="12847" y="1453"/>
                      <a:pt x="10216" y="0"/>
                      <a:pt x="7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2296700" y="-73975"/>
                <a:ext cx="391150" cy="23225"/>
              </a:xfrm>
              <a:custGeom>
                <a:avLst/>
                <a:gdLst/>
                <a:ahLst/>
                <a:cxnLst/>
                <a:rect l="l" t="t" r="r" b="b"/>
                <a:pathLst>
                  <a:path w="15646" h="929" extrusionOk="0">
                    <a:moveTo>
                      <a:pt x="584" y="0"/>
                    </a:moveTo>
                    <a:cubicBezTo>
                      <a:pt x="370" y="298"/>
                      <a:pt x="179" y="607"/>
                      <a:pt x="1" y="929"/>
                    </a:cubicBezTo>
                    <a:lnTo>
                      <a:pt x="15645" y="929"/>
                    </a:lnTo>
                    <a:cubicBezTo>
                      <a:pt x="15467" y="607"/>
                      <a:pt x="15276" y="298"/>
                      <a:pt x="15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2258600" y="-52550"/>
                <a:ext cx="467050" cy="125925"/>
              </a:xfrm>
              <a:custGeom>
                <a:avLst/>
                <a:gdLst/>
                <a:ahLst/>
                <a:cxnLst/>
                <a:rect l="l" t="t" r="r" b="b"/>
                <a:pathLst>
                  <a:path w="18682" h="5037" extrusionOk="0">
                    <a:moveTo>
                      <a:pt x="1167" y="0"/>
                    </a:moveTo>
                    <a:cubicBezTo>
                      <a:pt x="429" y="1346"/>
                      <a:pt x="1" y="2882"/>
                      <a:pt x="1" y="4525"/>
                    </a:cubicBezTo>
                    <a:cubicBezTo>
                      <a:pt x="1" y="4691"/>
                      <a:pt x="13" y="4870"/>
                      <a:pt x="24" y="5037"/>
                    </a:cubicBezTo>
                    <a:lnTo>
                      <a:pt x="18670" y="5037"/>
                    </a:lnTo>
                    <a:cubicBezTo>
                      <a:pt x="18682" y="4870"/>
                      <a:pt x="18682" y="4691"/>
                      <a:pt x="18682" y="4525"/>
                    </a:cubicBezTo>
                    <a:cubicBezTo>
                      <a:pt x="18682" y="2882"/>
                      <a:pt x="18265" y="1346"/>
                      <a:pt x="17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2459225" y="-256450"/>
                <a:ext cx="66100" cy="66100"/>
              </a:xfrm>
              <a:custGeom>
                <a:avLst/>
                <a:gdLst/>
                <a:ahLst/>
                <a:cxnLst/>
                <a:rect l="l" t="t" r="r" b="b"/>
                <a:pathLst>
                  <a:path w="2644" h="2644" extrusionOk="0">
                    <a:moveTo>
                      <a:pt x="1322" y="620"/>
                    </a:moveTo>
                    <a:cubicBezTo>
                      <a:pt x="1715" y="620"/>
                      <a:pt x="2036" y="929"/>
                      <a:pt x="2036" y="1322"/>
                    </a:cubicBezTo>
                    <a:cubicBezTo>
                      <a:pt x="2036" y="1715"/>
                      <a:pt x="1715" y="2036"/>
                      <a:pt x="1322" y="2036"/>
                    </a:cubicBezTo>
                    <a:cubicBezTo>
                      <a:pt x="929" y="2036"/>
                      <a:pt x="608" y="1715"/>
                      <a:pt x="608" y="1322"/>
                    </a:cubicBezTo>
                    <a:cubicBezTo>
                      <a:pt x="608" y="929"/>
                      <a:pt x="929" y="620"/>
                      <a:pt x="1322" y="620"/>
                    </a:cubicBezTo>
                    <a:close/>
                    <a:moveTo>
                      <a:pt x="1322" y="1"/>
                    </a:moveTo>
                    <a:cubicBezTo>
                      <a:pt x="596" y="1"/>
                      <a:pt x="0" y="596"/>
                      <a:pt x="0" y="1322"/>
                    </a:cubicBezTo>
                    <a:cubicBezTo>
                      <a:pt x="0" y="2048"/>
                      <a:pt x="596" y="2644"/>
                      <a:pt x="1322" y="2644"/>
                    </a:cubicBezTo>
                    <a:cubicBezTo>
                      <a:pt x="2048" y="2644"/>
                      <a:pt x="2644" y="2048"/>
                      <a:pt x="2644" y="1322"/>
                    </a:cubicBezTo>
                    <a:cubicBezTo>
                      <a:pt x="2644" y="596"/>
                      <a:pt x="2048" y="1"/>
                      <a:pt x="1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2578575" y="4900"/>
                <a:ext cx="44375" cy="68475"/>
              </a:xfrm>
              <a:custGeom>
                <a:avLst/>
                <a:gdLst/>
                <a:ahLst/>
                <a:cxnLst/>
                <a:rect l="l" t="t" r="r" b="b"/>
                <a:pathLst>
                  <a:path w="1775" h="2739" extrusionOk="0">
                    <a:moveTo>
                      <a:pt x="1656" y="0"/>
                    </a:moveTo>
                    <a:lnTo>
                      <a:pt x="1" y="2739"/>
                    </a:lnTo>
                    <a:lnTo>
                      <a:pt x="1775" y="2739"/>
                    </a:lnTo>
                    <a:lnTo>
                      <a:pt x="1775" y="631"/>
                    </a:lnTo>
                    <a:cubicBezTo>
                      <a:pt x="1775" y="405"/>
                      <a:pt x="1739" y="191"/>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2479175" y="-22500"/>
                <a:ext cx="99425" cy="95875"/>
              </a:xfrm>
              <a:custGeom>
                <a:avLst/>
                <a:gdLst/>
                <a:ahLst/>
                <a:cxnLst/>
                <a:rect l="l" t="t" r="r" b="b"/>
                <a:pathLst>
                  <a:path w="3977" h="3835" extrusionOk="0">
                    <a:moveTo>
                      <a:pt x="2322" y="1"/>
                    </a:moveTo>
                    <a:lnTo>
                      <a:pt x="0" y="3835"/>
                    </a:lnTo>
                    <a:lnTo>
                      <a:pt x="1655" y="3835"/>
                    </a:lnTo>
                    <a:lnTo>
                      <a:pt x="3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2361300" y="-22500"/>
                <a:ext cx="175925" cy="95875"/>
              </a:xfrm>
              <a:custGeom>
                <a:avLst/>
                <a:gdLst/>
                <a:ahLst/>
                <a:cxnLst/>
                <a:rect l="l" t="t" r="r" b="b"/>
                <a:pathLst>
                  <a:path w="7037" h="3835" extrusionOk="0">
                    <a:moveTo>
                      <a:pt x="1739" y="1"/>
                    </a:moveTo>
                    <a:cubicBezTo>
                      <a:pt x="786" y="1"/>
                      <a:pt x="0" y="775"/>
                      <a:pt x="0" y="1727"/>
                    </a:cubicBezTo>
                    <a:lnTo>
                      <a:pt x="0" y="3835"/>
                    </a:lnTo>
                    <a:lnTo>
                      <a:pt x="4715" y="3835"/>
                    </a:lnTo>
                    <a:lnTo>
                      <a:pt x="7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2561925" y="-8800"/>
                <a:ext cx="58050" cy="82175"/>
              </a:xfrm>
              <a:custGeom>
                <a:avLst/>
                <a:gdLst/>
                <a:ahLst/>
                <a:cxnLst/>
                <a:rect l="l" t="t" r="r" b="b"/>
                <a:pathLst>
                  <a:path w="2322" h="3287" extrusionOk="0">
                    <a:moveTo>
                      <a:pt x="1977" y="1"/>
                    </a:moveTo>
                    <a:lnTo>
                      <a:pt x="0" y="3287"/>
                    </a:lnTo>
                    <a:lnTo>
                      <a:pt x="667" y="3287"/>
                    </a:lnTo>
                    <a:lnTo>
                      <a:pt x="2322" y="548"/>
                    </a:lnTo>
                    <a:cubicBezTo>
                      <a:pt x="2238" y="346"/>
                      <a:pt x="2131" y="155"/>
                      <a:pt x="1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2520550" y="-22500"/>
                <a:ext cx="90800" cy="95875"/>
              </a:xfrm>
              <a:custGeom>
                <a:avLst/>
                <a:gdLst/>
                <a:ahLst/>
                <a:cxnLst/>
                <a:rect l="l" t="t" r="r" b="b"/>
                <a:pathLst>
                  <a:path w="3632" h="3835" extrusionOk="0">
                    <a:moveTo>
                      <a:pt x="2322" y="1"/>
                    </a:moveTo>
                    <a:lnTo>
                      <a:pt x="0" y="3835"/>
                    </a:lnTo>
                    <a:lnTo>
                      <a:pt x="1655" y="3835"/>
                    </a:lnTo>
                    <a:lnTo>
                      <a:pt x="3632" y="549"/>
                    </a:lnTo>
                    <a:cubicBezTo>
                      <a:pt x="3322" y="215"/>
                      <a:pt x="2870" y="1"/>
                      <a:pt x="2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2348500" y="128125"/>
                <a:ext cx="34850" cy="34550"/>
              </a:xfrm>
              <a:custGeom>
                <a:avLst/>
                <a:gdLst/>
                <a:ahLst/>
                <a:cxnLst/>
                <a:rect l="l" t="t" r="r" b="b"/>
                <a:pathLst>
                  <a:path w="1394" h="1382" extrusionOk="0">
                    <a:moveTo>
                      <a:pt x="723" y="0"/>
                    </a:moveTo>
                    <a:cubicBezTo>
                      <a:pt x="716" y="0"/>
                      <a:pt x="710" y="0"/>
                      <a:pt x="703" y="0"/>
                    </a:cubicBezTo>
                    <a:cubicBezTo>
                      <a:pt x="310" y="0"/>
                      <a:pt x="0" y="310"/>
                      <a:pt x="0" y="691"/>
                    </a:cubicBezTo>
                    <a:cubicBezTo>
                      <a:pt x="0" y="1072"/>
                      <a:pt x="310" y="1381"/>
                      <a:pt x="703" y="1381"/>
                    </a:cubicBezTo>
                    <a:cubicBezTo>
                      <a:pt x="1084" y="1381"/>
                      <a:pt x="1393" y="1072"/>
                      <a:pt x="1393" y="691"/>
                    </a:cubicBezTo>
                    <a:cubicBezTo>
                      <a:pt x="1393" y="317"/>
                      <a:pt x="1095" y="0"/>
                      <a:pt x="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2399100" y="128125"/>
                <a:ext cx="34550" cy="34550"/>
              </a:xfrm>
              <a:custGeom>
                <a:avLst/>
                <a:gdLst/>
                <a:ahLst/>
                <a:cxnLst/>
                <a:rect l="l" t="t" r="r" b="b"/>
                <a:pathLst>
                  <a:path w="1382" h="1382" extrusionOk="0">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2449700" y="128125"/>
                <a:ext cx="34550" cy="34550"/>
              </a:xfrm>
              <a:custGeom>
                <a:avLst/>
                <a:gdLst/>
                <a:ahLst/>
                <a:cxnLst/>
                <a:rect l="l" t="t" r="r" b="b"/>
                <a:pathLst>
                  <a:path w="1382" h="1382" extrusionOk="0">
                    <a:moveTo>
                      <a:pt x="691" y="0"/>
                    </a:moveTo>
                    <a:cubicBezTo>
                      <a:pt x="310" y="0"/>
                      <a:pt x="0" y="310"/>
                      <a:pt x="0" y="691"/>
                    </a:cubicBezTo>
                    <a:cubicBezTo>
                      <a:pt x="0" y="1072"/>
                      <a:pt x="310" y="1381"/>
                      <a:pt x="691" y="1381"/>
                    </a:cubicBezTo>
                    <a:cubicBezTo>
                      <a:pt x="1072" y="1381"/>
                      <a:pt x="1382" y="1072"/>
                      <a:pt x="1382" y="691"/>
                    </a:cubicBezTo>
                    <a:cubicBezTo>
                      <a:pt x="1382" y="310"/>
                      <a:pt x="1072" y="0"/>
                      <a:pt x="6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2500300" y="128125"/>
                <a:ext cx="34550" cy="34550"/>
              </a:xfrm>
              <a:custGeom>
                <a:avLst/>
                <a:gdLst/>
                <a:ahLst/>
                <a:cxnLst/>
                <a:rect l="l" t="t" r="r" b="b"/>
                <a:pathLst>
                  <a:path w="1382" h="1382" extrusionOk="0">
                    <a:moveTo>
                      <a:pt x="712" y="0"/>
                    </a:moveTo>
                    <a:cubicBezTo>
                      <a:pt x="705" y="0"/>
                      <a:pt x="698" y="0"/>
                      <a:pt x="691" y="0"/>
                    </a:cubicBezTo>
                    <a:cubicBezTo>
                      <a:pt x="310" y="0"/>
                      <a:pt x="1" y="310"/>
                      <a:pt x="1" y="691"/>
                    </a:cubicBezTo>
                    <a:cubicBezTo>
                      <a:pt x="1" y="1072"/>
                      <a:pt x="310" y="1381"/>
                      <a:pt x="691" y="1381"/>
                    </a:cubicBezTo>
                    <a:cubicBezTo>
                      <a:pt x="1072" y="1381"/>
                      <a:pt x="1382" y="1072"/>
                      <a:pt x="1382" y="691"/>
                    </a:cubicBezTo>
                    <a:cubicBezTo>
                      <a:pt x="1382" y="317"/>
                      <a:pt x="1083" y="0"/>
                      <a:pt x="7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2550600" y="128125"/>
                <a:ext cx="34850" cy="34550"/>
              </a:xfrm>
              <a:custGeom>
                <a:avLst/>
                <a:gdLst/>
                <a:ahLst/>
                <a:cxnLst/>
                <a:rect l="l" t="t" r="r" b="b"/>
                <a:pathLst>
                  <a:path w="1394" h="1382" extrusionOk="0">
                    <a:moveTo>
                      <a:pt x="712" y="0"/>
                    </a:moveTo>
                    <a:cubicBezTo>
                      <a:pt x="705" y="0"/>
                      <a:pt x="698" y="0"/>
                      <a:pt x="691" y="0"/>
                    </a:cubicBezTo>
                    <a:cubicBezTo>
                      <a:pt x="310" y="0"/>
                      <a:pt x="1" y="310"/>
                      <a:pt x="1" y="691"/>
                    </a:cubicBezTo>
                    <a:cubicBezTo>
                      <a:pt x="1" y="1072"/>
                      <a:pt x="310" y="1381"/>
                      <a:pt x="691" y="1381"/>
                    </a:cubicBezTo>
                    <a:cubicBezTo>
                      <a:pt x="1084" y="1381"/>
                      <a:pt x="1394" y="1072"/>
                      <a:pt x="1394" y="691"/>
                    </a:cubicBezTo>
                    <a:cubicBezTo>
                      <a:pt x="1394" y="317"/>
                      <a:pt x="1095" y="0"/>
                      <a:pt x="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2601200" y="128125"/>
                <a:ext cx="34550" cy="34550"/>
              </a:xfrm>
              <a:custGeom>
                <a:avLst/>
                <a:gdLst/>
                <a:ahLst/>
                <a:cxnLst/>
                <a:rect l="l" t="t" r="r" b="b"/>
                <a:pathLst>
                  <a:path w="1382" h="1382" extrusionOk="0">
                    <a:moveTo>
                      <a:pt x="691" y="0"/>
                    </a:moveTo>
                    <a:cubicBezTo>
                      <a:pt x="310" y="0"/>
                      <a:pt x="1" y="310"/>
                      <a:pt x="1" y="691"/>
                    </a:cubicBezTo>
                    <a:cubicBezTo>
                      <a:pt x="1" y="1072"/>
                      <a:pt x="310" y="1381"/>
                      <a:pt x="691" y="1381"/>
                    </a:cubicBezTo>
                    <a:cubicBezTo>
                      <a:pt x="1072" y="1381"/>
                      <a:pt x="1382" y="1072"/>
                      <a:pt x="1382" y="691"/>
                    </a:cubicBezTo>
                    <a:cubicBezTo>
                      <a:pt x="1382" y="310"/>
                      <a:pt x="1072" y="0"/>
                      <a:pt x="6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2392850" y="187050"/>
                <a:ext cx="198850" cy="11050"/>
              </a:xfrm>
              <a:custGeom>
                <a:avLst/>
                <a:gdLst/>
                <a:ahLst/>
                <a:cxnLst/>
                <a:rect l="l" t="t" r="r" b="b"/>
                <a:pathLst>
                  <a:path w="7954" h="442" extrusionOk="0">
                    <a:moveTo>
                      <a:pt x="0" y="1"/>
                    </a:moveTo>
                    <a:lnTo>
                      <a:pt x="0" y="441"/>
                    </a:lnTo>
                    <a:lnTo>
                      <a:pt x="7954" y="441"/>
                    </a:ln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2392850" y="213250"/>
                <a:ext cx="198850" cy="11050"/>
              </a:xfrm>
              <a:custGeom>
                <a:avLst/>
                <a:gdLst/>
                <a:ahLst/>
                <a:cxnLst/>
                <a:rect l="l" t="t" r="r" b="b"/>
                <a:pathLst>
                  <a:path w="7954" h="442" extrusionOk="0">
                    <a:moveTo>
                      <a:pt x="0" y="1"/>
                    </a:moveTo>
                    <a:lnTo>
                      <a:pt x="0" y="441"/>
                    </a:lnTo>
                    <a:lnTo>
                      <a:pt x="7954" y="441"/>
                    </a:ln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 name="Google Shape;532;p29"/>
          <p:cNvGrpSpPr/>
          <p:nvPr/>
        </p:nvGrpSpPr>
        <p:grpSpPr>
          <a:xfrm>
            <a:off x="5564571" y="3653869"/>
            <a:ext cx="1055985" cy="905499"/>
            <a:chOff x="4041575" y="1574875"/>
            <a:chExt cx="296475" cy="254225"/>
          </a:xfrm>
        </p:grpSpPr>
        <p:sp>
          <p:nvSpPr>
            <p:cNvPr id="533" name="Google Shape;533;p29"/>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 name="Google Shape;534;p29"/>
            <p:cNvGrpSpPr/>
            <p:nvPr/>
          </p:nvGrpSpPr>
          <p:grpSpPr>
            <a:xfrm>
              <a:off x="4041575" y="1575025"/>
              <a:ext cx="296475" cy="253925"/>
              <a:chOff x="4041575" y="-114775"/>
              <a:chExt cx="296475" cy="253925"/>
            </a:xfrm>
          </p:grpSpPr>
          <p:sp>
            <p:nvSpPr>
              <p:cNvPr id="535" name="Google Shape;535;p29"/>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 name="Google Shape;545;p29"/>
          <p:cNvGrpSpPr/>
          <p:nvPr/>
        </p:nvGrpSpPr>
        <p:grpSpPr>
          <a:xfrm>
            <a:off x="7371703" y="2793542"/>
            <a:ext cx="1624121" cy="2148966"/>
            <a:chOff x="4700075" y="3262363"/>
            <a:chExt cx="560525" cy="710238"/>
          </a:xfrm>
        </p:grpSpPr>
        <p:sp>
          <p:nvSpPr>
            <p:cNvPr id="546" name="Google Shape;546;p29"/>
            <p:cNvSpPr/>
            <p:nvPr/>
          </p:nvSpPr>
          <p:spPr>
            <a:xfrm>
              <a:off x="4700075" y="3262375"/>
              <a:ext cx="560525" cy="710225"/>
            </a:xfrm>
            <a:custGeom>
              <a:avLst/>
              <a:gdLst/>
              <a:ahLst/>
              <a:cxnLst/>
              <a:rect l="l" t="t" r="r" b="b"/>
              <a:pathLst>
                <a:path w="22421" h="28409" extrusionOk="0">
                  <a:moveTo>
                    <a:pt x="6728" y="0"/>
                  </a:moveTo>
                  <a:cubicBezTo>
                    <a:pt x="6121" y="0"/>
                    <a:pt x="5632" y="488"/>
                    <a:pt x="5632" y="1084"/>
                  </a:cubicBezTo>
                  <a:lnTo>
                    <a:pt x="5632" y="3000"/>
                  </a:lnTo>
                  <a:cubicBezTo>
                    <a:pt x="5394" y="3012"/>
                    <a:pt x="5204" y="3215"/>
                    <a:pt x="5204" y="3465"/>
                  </a:cubicBezTo>
                  <a:lnTo>
                    <a:pt x="5204" y="3953"/>
                  </a:lnTo>
                  <a:lnTo>
                    <a:pt x="4716" y="3953"/>
                  </a:lnTo>
                  <a:lnTo>
                    <a:pt x="4716" y="4286"/>
                  </a:lnTo>
                  <a:lnTo>
                    <a:pt x="3263" y="4286"/>
                  </a:lnTo>
                  <a:cubicBezTo>
                    <a:pt x="3120" y="3834"/>
                    <a:pt x="2692" y="3501"/>
                    <a:pt x="2192" y="3501"/>
                  </a:cubicBezTo>
                  <a:cubicBezTo>
                    <a:pt x="1584" y="3501"/>
                    <a:pt x="1084" y="4001"/>
                    <a:pt x="1084" y="4608"/>
                  </a:cubicBezTo>
                  <a:cubicBezTo>
                    <a:pt x="1084" y="5227"/>
                    <a:pt x="1572" y="5727"/>
                    <a:pt x="2192" y="5727"/>
                  </a:cubicBezTo>
                  <a:cubicBezTo>
                    <a:pt x="2692" y="5727"/>
                    <a:pt x="3108" y="5406"/>
                    <a:pt x="3251" y="4953"/>
                  </a:cubicBezTo>
                  <a:lnTo>
                    <a:pt x="4716" y="4953"/>
                  </a:lnTo>
                  <a:lnTo>
                    <a:pt x="4716" y="5298"/>
                  </a:lnTo>
                  <a:lnTo>
                    <a:pt x="5192" y="5298"/>
                  </a:lnTo>
                  <a:lnTo>
                    <a:pt x="5192" y="5727"/>
                  </a:lnTo>
                  <a:cubicBezTo>
                    <a:pt x="5192" y="5977"/>
                    <a:pt x="5394" y="6179"/>
                    <a:pt x="5632" y="6191"/>
                  </a:cubicBezTo>
                  <a:lnTo>
                    <a:pt x="5632" y="8394"/>
                  </a:lnTo>
                  <a:cubicBezTo>
                    <a:pt x="5632" y="8989"/>
                    <a:pt x="6121" y="9477"/>
                    <a:pt x="6728" y="9477"/>
                  </a:cubicBezTo>
                  <a:lnTo>
                    <a:pt x="9300" y="9477"/>
                  </a:lnTo>
                  <a:lnTo>
                    <a:pt x="9300" y="10323"/>
                  </a:lnTo>
                  <a:lnTo>
                    <a:pt x="4442" y="10323"/>
                  </a:lnTo>
                  <a:lnTo>
                    <a:pt x="4442" y="11216"/>
                  </a:lnTo>
                  <a:lnTo>
                    <a:pt x="4442" y="11966"/>
                  </a:lnTo>
                  <a:lnTo>
                    <a:pt x="4442" y="12013"/>
                  </a:lnTo>
                  <a:lnTo>
                    <a:pt x="5609" y="12013"/>
                  </a:lnTo>
                  <a:cubicBezTo>
                    <a:pt x="5251" y="12204"/>
                    <a:pt x="4906" y="12430"/>
                    <a:pt x="4585" y="12692"/>
                  </a:cubicBezTo>
                  <a:cubicBezTo>
                    <a:pt x="4358" y="12871"/>
                    <a:pt x="4132" y="13061"/>
                    <a:pt x="3930" y="13264"/>
                  </a:cubicBezTo>
                  <a:cubicBezTo>
                    <a:pt x="3739" y="13454"/>
                    <a:pt x="3573" y="13645"/>
                    <a:pt x="3418" y="13847"/>
                  </a:cubicBezTo>
                  <a:cubicBezTo>
                    <a:pt x="3037" y="14323"/>
                    <a:pt x="2739" y="14823"/>
                    <a:pt x="2513" y="15359"/>
                  </a:cubicBezTo>
                  <a:cubicBezTo>
                    <a:pt x="2275" y="15895"/>
                    <a:pt x="2108" y="16466"/>
                    <a:pt x="1977" y="17050"/>
                  </a:cubicBezTo>
                  <a:cubicBezTo>
                    <a:pt x="1846" y="17681"/>
                    <a:pt x="1775" y="18324"/>
                    <a:pt x="1727" y="18979"/>
                  </a:cubicBezTo>
                  <a:cubicBezTo>
                    <a:pt x="1680" y="19610"/>
                    <a:pt x="1668" y="20241"/>
                    <a:pt x="1668" y="20872"/>
                  </a:cubicBezTo>
                  <a:cubicBezTo>
                    <a:pt x="1668" y="20979"/>
                    <a:pt x="1668" y="21098"/>
                    <a:pt x="1668" y="21205"/>
                  </a:cubicBezTo>
                  <a:cubicBezTo>
                    <a:pt x="715" y="21443"/>
                    <a:pt x="1" y="22300"/>
                    <a:pt x="1" y="23336"/>
                  </a:cubicBezTo>
                  <a:lnTo>
                    <a:pt x="1" y="24848"/>
                  </a:lnTo>
                  <a:lnTo>
                    <a:pt x="1168" y="24848"/>
                  </a:lnTo>
                  <a:lnTo>
                    <a:pt x="1168" y="23324"/>
                  </a:lnTo>
                  <a:cubicBezTo>
                    <a:pt x="1168" y="22765"/>
                    <a:pt x="1632" y="22300"/>
                    <a:pt x="2192" y="22300"/>
                  </a:cubicBezTo>
                  <a:cubicBezTo>
                    <a:pt x="2763" y="22300"/>
                    <a:pt x="3227" y="22765"/>
                    <a:pt x="3227" y="23324"/>
                  </a:cubicBezTo>
                  <a:lnTo>
                    <a:pt x="3227" y="24836"/>
                  </a:lnTo>
                  <a:lnTo>
                    <a:pt x="4394" y="24836"/>
                  </a:lnTo>
                  <a:lnTo>
                    <a:pt x="4394" y="23324"/>
                  </a:lnTo>
                  <a:cubicBezTo>
                    <a:pt x="4394" y="22336"/>
                    <a:pt x="3739" y="21503"/>
                    <a:pt x="2834" y="21229"/>
                  </a:cubicBezTo>
                  <a:lnTo>
                    <a:pt x="2834" y="20860"/>
                  </a:lnTo>
                  <a:cubicBezTo>
                    <a:pt x="2834" y="20276"/>
                    <a:pt x="2846" y="19681"/>
                    <a:pt x="2882" y="19098"/>
                  </a:cubicBezTo>
                  <a:cubicBezTo>
                    <a:pt x="2918" y="18526"/>
                    <a:pt x="2989" y="17967"/>
                    <a:pt x="3096" y="17419"/>
                  </a:cubicBezTo>
                  <a:cubicBezTo>
                    <a:pt x="3215" y="16859"/>
                    <a:pt x="3382" y="16300"/>
                    <a:pt x="3620" y="15776"/>
                  </a:cubicBezTo>
                  <a:cubicBezTo>
                    <a:pt x="3811" y="15347"/>
                    <a:pt x="4061" y="14942"/>
                    <a:pt x="4358" y="14549"/>
                  </a:cubicBezTo>
                  <a:cubicBezTo>
                    <a:pt x="4478" y="14395"/>
                    <a:pt x="4609" y="14240"/>
                    <a:pt x="4751" y="14085"/>
                  </a:cubicBezTo>
                  <a:cubicBezTo>
                    <a:pt x="4906" y="13930"/>
                    <a:pt x="5061" y="13787"/>
                    <a:pt x="5228" y="13657"/>
                  </a:cubicBezTo>
                  <a:cubicBezTo>
                    <a:pt x="5430" y="13478"/>
                    <a:pt x="5656" y="13323"/>
                    <a:pt x="5882" y="13180"/>
                  </a:cubicBezTo>
                  <a:lnTo>
                    <a:pt x="5882" y="20872"/>
                  </a:lnTo>
                  <a:lnTo>
                    <a:pt x="7406" y="20872"/>
                  </a:lnTo>
                  <a:cubicBezTo>
                    <a:pt x="7335" y="21015"/>
                    <a:pt x="7276" y="21169"/>
                    <a:pt x="7216" y="21324"/>
                  </a:cubicBezTo>
                  <a:cubicBezTo>
                    <a:pt x="7014" y="21872"/>
                    <a:pt x="6883" y="22455"/>
                    <a:pt x="6811" y="23062"/>
                  </a:cubicBezTo>
                  <a:cubicBezTo>
                    <a:pt x="6740" y="23562"/>
                    <a:pt x="6704" y="24074"/>
                    <a:pt x="6704" y="24575"/>
                  </a:cubicBezTo>
                  <a:cubicBezTo>
                    <a:pt x="6692" y="25086"/>
                    <a:pt x="6716" y="25587"/>
                    <a:pt x="6752" y="26051"/>
                  </a:cubicBezTo>
                  <a:cubicBezTo>
                    <a:pt x="6573" y="26229"/>
                    <a:pt x="6454" y="26480"/>
                    <a:pt x="6454" y="26753"/>
                  </a:cubicBezTo>
                  <a:lnTo>
                    <a:pt x="6454" y="26968"/>
                  </a:lnTo>
                  <a:lnTo>
                    <a:pt x="4132" y="26968"/>
                  </a:lnTo>
                  <a:lnTo>
                    <a:pt x="4132" y="27682"/>
                  </a:lnTo>
                  <a:lnTo>
                    <a:pt x="4132" y="28396"/>
                  </a:lnTo>
                  <a:lnTo>
                    <a:pt x="4132" y="28408"/>
                  </a:lnTo>
                  <a:lnTo>
                    <a:pt x="8776" y="28408"/>
                  </a:lnTo>
                  <a:lnTo>
                    <a:pt x="8776" y="28396"/>
                  </a:lnTo>
                  <a:lnTo>
                    <a:pt x="8776" y="27682"/>
                  </a:lnTo>
                  <a:lnTo>
                    <a:pt x="8776" y="26968"/>
                  </a:lnTo>
                  <a:lnTo>
                    <a:pt x="8395" y="26968"/>
                  </a:lnTo>
                  <a:lnTo>
                    <a:pt x="8395" y="26753"/>
                  </a:lnTo>
                  <a:cubicBezTo>
                    <a:pt x="8395" y="26432"/>
                    <a:pt x="8240" y="26146"/>
                    <a:pt x="8002" y="25968"/>
                  </a:cubicBezTo>
                  <a:cubicBezTo>
                    <a:pt x="8002" y="25944"/>
                    <a:pt x="7990" y="25920"/>
                    <a:pt x="7990" y="25896"/>
                  </a:cubicBezTo>
                  <a:cubicBezTo>
                    <a:pt x="7954" y="25456"/>
                    <a:pt x="7942" y="25015"/>
                    <a:pt x="7954" y="24586"/>
                  </a:cubicBezTo>
                  <a:cubicBezTo>
                    <a:pt x="7966" y="24051"/>
                    <a:pt x="8014" y="23515"/>
                    <a:pt x="8109" y="22991"/>
                  </a:cubicBezTo>
                  <a:cubicBezTo>
                    <a:pt x="8121" y="22908"/>
                    <a:pt x="8133" y="22824"/>
                    <a:pt x="8157" y="22741"/>
                  </a:cubicBezTo>
                  <a:cubicBezTo>
                    <a:pt x="8228" y="22360"/>
                    <a:pt x="8335" y="21979"/>
                    <a:pt x="8478" y="21610"/>
                  </a:cubicBezTo>
                  <a:cubicBezTo>
                    <a:pt x="8585" y="21348"/>
                    <a:pt x="8704" y="21098"/>
                    <a:pt x="8859" y="20872"/>
                  </a:cubicBezTo>
                  <a:lnTo>
                    <a:pt x="13443" y="20872"/>
                  </a:lnTo>
                  <a:cubicBezTo>
                    <a:pt x="13633" y="21098"/>
                    <a:pt x="13788" y="21348"/>
                    <a:pt x="13919" y="21610"/>
                  </a:cubicBezTo>
                  <a:cubicBezTo>
                    <a:pt x="13979" y="21717"/>
                    <a:pt x="14038" y="21836"/>
                    <a:pt x="14086" y="21955"/>
                  </a:cubicBezTo>
                  <a:cubicBezTo>
                    <a:pt x="14205" y="22289"/>
                    <a:pt x="14312" y="22646"/>
                    <a:pt x="14384" y="22991"/>
                  </a:cubicBezTo>
                  <a:cubicBezTo>
                    <a:pt x="14491" y="23515"/>
                    <a:pt x="14550" y="24051"/>
                    <a:pt x="14550" y="24586"/>
                  </a:cubicBezTo>
                  <a:cubicBezTo>
                    <a:pt x="14562" y="25027"/>
                    <a:pt x="14526" y="25479"/>
                    <a:pt x="14467" y="25908"/>
                  </a:cubicBezTo>
                  <a:cubicBezTo>
                    <a:pt x="14467" y="25920"/>
                    <a:pt x="14455" y="25932"/>
                    <a:pt x="14455" y="25944"/>
                  </a:cubicBezTo>
                  <a:cubicBezTo>
                    <a:pt x="14205" y="26122"/>
                    <a:pt x="14026" y="26420"/>
                    <a:pt x="14026" y="26753"/>
                  </a:cubicBezTo>
                  <a:lnTo>
                    <a:pt x="14026" y="26980"/>
                  </a:lnTo>
                  <a:lnTo>
                    <a:pt x="13693" y="26980"/>
                  </a:lnTo>
                  <a:lnTo>
                    <a:pt x="13693" y="27694"/>
                  </a:lnTo>
                  <a:lnTo>
                    <a:pt x="13693" y="28408"/>
                  </a:lnTo>
                  <a:lnTo>
                    <a:pt x="18336" y="28408"/>
                  </a:lnTo>
                  <a:lnTo>
                    <a:pt x="18336" y="27694"/>
                  </a:lnTo>
                  <a:lnTo>
                    <a:pt x="18336" y="26980"/>
                  </a:lnTo>
                  <a:lnTo>
                    <a:pt x="15967" y="26980"/>
                  </a:lnTo>
                  <a:lnTo>
                    <a:pt x="15967" y="26753"/>
                  </a:lnTo>
                  <a:cubicBezTo>
                    <a:pt x="15967" y="26491"/>
                    <a:pt x="15860" y="26253"/>
                    <a:pt x="15693" y="26075"/>
                  </a:cubicBezTo>
                  <a:cubicBezTo>
                    <a:pt x="15753" y="25598"/>
                    <a:pt x="15777" y="25098"/>
                    <a:pt x="15765" y="24586"/>
                  </a:cubicBezTo>
                  <a:cubicBezTo>
                    <a:pt x="15753" y="24074"/>
                    <a:pt x="15705" y="23562"/>
                    <a:pt x="15622" y="23062"/>
                  </a:cubicBezTo>
                  <a:cubicBezTo>
                    <a:pt x="15515" y="22467"/>
                    <a:pt x="15360" y="21884"/>
                    <a:pt x="15134" y="21336"/>
                  </a:cubicBezTo>
                  <a:cubicBezTo>
                    <a:pt x="15062" y="21181"/>
                    <a:pt x="14991" y="21026"/>
                    <a:pt x="14907" y="20872"/>
                  </a:cubicBezTo>
                  <a:lnTo>
                    <a:pt x="16586" y="20872"/>
                  </a:lnTo>
                  <a:lnTo>
                    <a:pt x="16586" y="13204"/>
                  </a:lnTo>
                  <a:cubicBezTo>
                    <a:pt x="16812" y="13347"/>
                    <a:pt x="17027" y="13502"/>
                    <a:pt x="17241" y="13668"/>
                  </a:cubicBezTo>
                  <a:cubicBezTo>
                    <a:pt x="17408" y="13799"/>
                    <a:pt x="17563" y="13942"/>
                    <a:pt x="17717" y="14097"/>
                  </a:cubicBezTo>
                  <a:cubicBezTo>
                    <a:pt x="17860" y="14240"/>
                    <a:pt x="17991" y="14395"/>
                    <a:pt x="18122" y="14549"/>
                  </a:cubicBezTo>
                  <a:cubicBezTo>
                    <a:pt x="18432" y="14930"/>
                    <a:pt x="18682" y="15347"/>
                    <a:pt x="18872" y="15776"/>
                  </a:cubicBezTo>
                  <a:cubicBezTo>
                    <a:pt x="19110" y="16300"/>
                    <a:pt x="19277" y="16847"/>
                    <a:pt x="19384" y="17419"/>
                  </a:cubicBezTo>
                  <a:cubicBezTo>
                    <a:pt x="19491" y="17967"/>
                    <a:pt x="19551" y="18538"/>
                    <a:pt x="19587" y="19098"/>
                  </a:cubicBezTo>
                  <a:cubicBezTo>
                    <a:pt x="19622" y="19693"/>
                    <a:pt x="19634" y="20288"/>
                    <a:pt x="19634" y="20872"/>
                  </a:cubicBezTo>
                  <a:lnTo>
                    <a:pt x="19634" y="21217"/>
                  </a:lnTo>
                  <a:cubicBezTo>
                    <a:pt x="18706" y="21479"/>
                    <a:pt x="18027" y="22324"/>
                    <a:pt x="18027" y="23336"/>
                  </a:cubicBezTo>
                  <a:lnTo>
                    <a:pt x="18027" y="24848"/>
                  </a:lnTo>
                  <a:lnTo>
                    <a:pt x="19194" y="24848"/>
                  </a:lnTo>
                  <a:lnTo>
                    <a:pt x="19194" y="23324"/>
                  </a:lnTo>
                  <a:cubicBezTo>
                    <a:pt x="19194" y="22765"/>
                    <a:pt x="19658" y="22300"/>
                    <a:pt x="20218" y="22300"/>
                  </a:cubicBezTo>
                  <a:cubicBezTo>
                    <a:pt x="20789" y="22300"/>
                    <a:pt x="21242" y="22765"/>
                    <a:pt x="21242" y="23324"/>
                  </a:cubicBezTo>
                  <a:lnTo>
                    <a:pt x="21242" y="24836"/>
                  </a:lnTo>
                  <a:lnTo>
                    <a:pt x="22420" y="24836"/>
                  </a:lnTo>
                  <a:lnTo>
                    <a:pt x="22420" y="23324"/>
                  </a:lnTo>
                  <a:cubicBezTo>
                    <a:pt x="22408" y="22324"/>
                    <a:pt x="21730" y="21467"/>
                    <a:pt x="20801" y="21217"/>
                  </a:cubicBezTo>
                  <a:cubicBezTo>
                    <a:pt x="20801" y="21098"/>
                    <a:pt x="20801" y="20979"/>
                    <a:pt x="20801" y="20860"/>
                  </a:cubicBezTo>
                  <a:cubicBezTo>
                    <a:pt x="20801" y="20229"/>
                    <a:pt x="20777" y="19598"/>
                    <a:pt x="20730" y="18979"/>
                  </a:cubicBezTo>
                  <a:cubicBezTo>
                    <a:pt x="20682" y="18324"/>
                    <a:pt x="20611" y="17681"/>
                    <a:pt x="20468" y="17050"/>
                  </a:cubicBezTo>
                  <a:cubicBezTo>
                    <a:pt x="20349" y="16478"/>
                    <a:pt x="20170" y="15907"/>
                    <a:pt x="19932" y="15359"/>
                  </a:cubicBezTo>
                  <a:cubicBezTo>
                    <a:pt x="19706" y="14835"/>
                    <a:pt x="19408" y="14335"/>
                    <a:pt x="19039" y="13847"/>
                  </a:cubicBezTo>
                  <a:cubicBezTo>
                    <a:pt x="18884" y="13657"/>
                    <a:pt x="18717" y="13454"/>
                    <a:pt x="18539" y="13264"/>
                  </a:cubicBezTo>
                  <a:cubicBezTo>
                    <a:pt x="18336" y="13049"/>
                    <a:pt x="18122" y="12859"/>
                    <a:pt x="17896" y="12668"/>
                  </a:cubicBezTo>
                  <a:cubicBezTo>
                    <a:pt x="17574" y="12418"/>
                    <a:pt x="17241" y="12204"/>
                    <a:pt x="16896" y="12013"/>
                  </a:cubicBezTo>
                  <a:lnTo>
                    <a:pt x="18027" y="12013"/>
                  </a:lnTo>
                  <a:lnTo>
                    <a:pt x="18027" y="11966"/>
                  </a:lnTo>
                  <a:lnTo>
                    <a:pt x="18027" y="11216"/>
                  </a:lnTo>
                  <a:lnTo>
                    <a:pt x="18027" y="10323"/>
                  </a:lnTo>
                  <a:lnTo>
                    <a:pt x="13169" y="10323"/>
                  </a:lnTo>
                  <a:lnTo>
                    <a:pt x="13169" y="9477"/>
                  </a:lnTo>
                  <a:lnTo>
                    <a:pt x="15741" y="9477"/>
                  </a:lnTo>
                  <a:cubicBezTo>
                    <a:pt x="16336" y="9477"/>
                    <a:pt x="16824" y="8989"/>
                    <a:pt x="16824" y="8394"/>
                  </a:cubicBezTo>
                  <a:lnTo>
                    <a:pt x="16824" y="6191"/>
                  </a:lnTo>
                  <a:cubicBezTo>
                    <a:pt x="17086" y="6191"/>
                    <a:pt x="17289" y="5989"/>
                    <a:pt x="17289" y="5727"/>
                  </a:cubicBezTo>
                  <a:lnTo>
                    <a:pt x="17289" y="5227"/>
                  </a:lnTo>
                  <a:lnTo>
                    <a:pt x="17765" y="5227"/>
                  </a:lnTo>
                  <a:lnTo>
                    <a:pt x="17765" y="4894"/>
                  </a:lnTo>
                  <a:lnTo>
                    <a:pt x="19229" y="4894"/>
                  </a:lnTo>
                  <a:cubicBezTo>
                    <a:pt x="19360" y="5358"/>
                    <a:pt x="19789" y="5691"/>
                    <a:pt x="20289" y="5691"/>
                  </a:cubicBezTo>
                  <a:cubicBezTo>
                    <a:pt x="20908" y="5691"/>
                    <a:pt x="21408" y="5191"/>
                    <a:pt x="21408" y="4572"/>
                  </a:cubicBezTo>
                  <a:cubicBezTo>
                    <a:pt x="21408" y="3965"/>
                    <a:pt x="20908" y="3465"/>
                    <a:pt x="20289" y="3465"/>
                  </a:cubicBezTo>
                  <a:cubicBezTo>
                    <a:pt x="19801" y="3465"/>
                    <a:pt x="19372" y="3786"/>
                    <a:pt x="19229" y="4239"/>
                  </a:cubicBezTo>
                  <a:lnTo>
                    <a:pt x="17765" y="4239"/>
                  </a:lnTo>
                  <a:lnTo>
                    <a:pt x="17765" y="3893"/>
                  </a:lnTo>
                  <a:lnTo>
                    <a:pt x="17289" y="3893"/>
                  </a:lnTo>
                  <a:lnTo>
                    <a:pt x="17289" y="3465"/>
                  </a:lnTo>
                  <a:cubicBezTo>
                    <a:pt x="17289" y="3203"/>
                    <a:pt x="17086" y="3000"/>
                    <a:pt x="16824" y="3000"/>
                  </a:cubicBezTo>
                  <a:lnTo>
                    <a:pt x="16824" y="1084"/>
                  </a:lnTo>
                  <a:cubicBezTo>
                    <a:pt x="16824" y="488"/>
                    <a:pt x="16336" y="0"/>
                    <a:pt x="15741"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 name="Google Shape;547;p29"/>
            <p:cNvGrpSpPr/>
            <p:nvPr/>
          </p:nvGrpSpPr>
          <p:grpSpPr>
            <a:xfrm>
              <a:off x="4700075" y="3262363"/>
              <a:ext cx="560225" cy="709950"/>
              <a:chOff x="556300" y="1021375"/>
              <a:chExt cx="560225" cy="709950"/>
            </a:xfrm>
          </p:grpSpPr>
          <p:sp>
            <p:nvSpPr>
              <p:cNvPr id="548" name="Google Shape;548;p29"/>
              <p:cNvSpPr/>
              <p:nvPr/>
            </p:nvSpPr>
            <p:spPr>
              <a:xfrm>
                <a:off x="837000" y="1292525"/>
                <a:ext cx="166700" cy="70600"/>
              </a:xfrm>
              <a:custGeom>
                <a:avLst/>
                <a:gdLst/>
                <a:ahLst/>
                <a:cxnLst/>
                <a:rect l="l" t="t" r="r" b="b"/>
                <a:pathLst>
                  <a:path w="6668" h="2824" extrusionOk="0">
                    <a:moveTo>
                      <a:pt x="207" y="0"/>
                    </a:moveTo>
                    <a:cubicBezTo>
                      <a:pt x="138" y="0"/>
                      <a:pt x="69" y="1"/>
                      <a:pt x="0" y="2"/>
                    </a:cubicBezTo>
                    <a:lnTo>
                      <a:pt x="412" y="2"/>
                    </a:lnTo>
                    <a:cubicBezTo>
                      <a:pt x="343" y="1"/>
                      <a:pt x="275" y="0"/>
                      <a:pt x="207" y="0"/>
                    </a:cubicBezTo>
                    <a:close/>
                    <a:moveTo>
                      <a:pt x="412" y="2"/>
                    </a:moveTo>
                    <a:cubicBezTo>
                      <a:pt x="425" y="2"/>
                      <a:pt x="439" y="2"/>
                      <a:pt x="452" y="2"/>
                    </a:cubicBezTo>
                    <a:lnTo>
                      <a:pt x="452" y="2"/>
                    </a:lnTo>
                    <a:cubicBezTo>
                      <a:pt x="449" y="2"/>
                      <a:pt x="445" y="2"/>
                      <a:pt x="441" y="2"/>
                    </a:cubicBezTo>
                    <a:close/>
                    <a:moveTo>
                      <a:pt x="452" y="2"/>
                    </a:moveTo>
                    <a:cubicBezTo>
                      <a:pt x="1156" y="37"/>
                      <a:pt x="1188" y="1085"/>
                      <a:pt x="548" y="1168"/>
                    </a:cubicBezTo>
                    <a:cubicBezTo>
                      <a:pt x="2513" y="1204"/>
                      <a:pt x="4477" y="1573"/>
                      <a:pt x="6013" y="2823"/>
                    </a:cubicBezTo>
                    <a:lnTo>
                      <a:pt x="6668" y="1823"/>
                    </a:lnTo>
                    <a:cubicBezTo>
                      <a:pt x="4941" y="442"/>
                      <a:pt x="2651" y="30"/>
                      <a:pt x="452"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987325" y="1338100"/>
                <a:ext cx="44950" cy="46750"/>
              </a:xfrm>
              <a:custGeom>
                <a:avLst/>
                <a:gdLst/>
                <a:ahLst/>
                <a:cxnLst/>
                <a:rect l="l" t="t" r="r" b="b"/>
                <a:pathLst>
                  <a:path w="1798" h="1870" extrusionOk="0">
                    <a:moveTo>
                      <a:pt x="655" y="0"/>
                    </a:moveTo>
                    <a:lnTo>
                      <a:pt x="0" y="988"/>
                    </a:lnTo>
                    <a:cubicBezTo>
                      <a:pt x="167" y="1119"/>
                      <a:pt x="322" y="1262"/>
                      <a:pt x="476" y="1417"/>
                    </a:cubicBezTo>
                    <a:cubicBezTo>
                      <a:pt x="619" y="1560"/>
                      <a:pt x="750" y="1715"/>
                      <a:pt x="881" y="1869"/>
                    </a:cubicBezTo>
                    <a:lnTo>
                      <a:pt x="1798" y="1179"/>
                    </a:lnTo>
                    <a:cubicBezTo>
                      <a:pt x="1643" y="988"/>
                      <a:pt x="1476" y="786"/>
                      <a:pt x="1298" y="595"/>
                    </a:cubicBezTo>
                    <a:cubicBezTo>
                      <a:pt x="1095" y="381"/>
                      <a:pt x="881" y="179"/>
                      <a:pt x="6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1009350" y="1367550"/>
                <a:ext cx="45250" cy="47950"/>
              </a:xfrm>
              <a:custGeom>
                <a:avLst/>
                <a:gdLst/>
                <a:ahLst/>
                <a:cxnLst/>
                <a:rect l="l" t="t" r="r" b="b"/>
                <a:pathLst>
                  <a:path w="1810" h="1918" extrusionOk="0">
                    <a:moveTo>
                      <a:pt x="917" y="1"/>
                    </a:moveTo>
                    <a:lnTo>
                      <a:pt x="0" y="691"/>
                    </a:lnTo>
                    <a:cubicBezTo>
                      <a:pt x="310" y="1084"/>
                      <a:pt x="548" y="1489"/>
                      <a:pt x="750" y="1918"/>
                    </a:cubicBezTo>
                    <a:lnTo>
                      <a:pt x="1810" y="1513"/>
                    </a:lnTo>
                    <a:cubicBezTo>
                      <a:pt x="1584" y="989"/>
                      <a:pt x="1286" y="489"/>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823600" y="1321725"/>
                <a:ext cx="13725" cy="325"/>
              </a:xfrm>
              <a:custGeom>
                <a:avLst/>
                <a:gdLst/>
                <a:ahLst/>
                <a:cxnLst/>
                <a:rect l="l" t="t" r="r" b="b"/>
                <a:pathLst>
                  <a:path w="549" h="13" extrusionOk="0">
                    <a:moveTo>
                      <a:pt x="1" y="0"/>
                    </a:moveTo>
                    <a:cubicBezTo>
                      <a:pt x="36" y="0"/>
                      <a:pt x="72" y="12"/>
                      <a:pt x="108" y="12"/>
                    </a:cubicBezTo>
                    <a:cubicBezTo>
                      <a:pt x="251" y="0"/>
                      <a:pt x="405" y="0"/>
                      <a:pt x="548"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1028100" y="1405350"/>
                <a:ext cx="39900" cy="51525"/>
              </a:xfrm>
              <a:custGeom>
                <a:avLst/>
                <a:gdLst/>
                <a:ahLst/>
                <a:cxnLst/>
                <a:rect l="l" t="t" r="r" b="b"/>
                <a:pathLst>
                  <a:path w="1596" h="2061" extrusionOk="0">
                    <a:moveTo>
                      <a:pt x="1060" y="1"/>
                    </a:moveTo>
                    <a:lnTo>
                      <a:pt x="0" y="406"/>
                    </a:lnTo>
                    <a:cubicBezTo>
                      <a:pt x="238" y="942"/>
                      <a:pt x="405" y="1489"/>
                      <a:pt x="512" y="2061"/>
                    </a:cubicBezTo>
                    <a:lnTo>
                      <a:pt x="1596" y="1692"/>
                    </a:lnTo>
                    <a:cubicBezTo>
                      <a:pt x="1477" y="1108"/>
                      <a:pt x="1298" y="549"/>
                      <a:pt x="10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1047150" y="1542875"/>
                <a:ext cx="29175" cy="31875"/>
              </a:xfrm>
              <a:custGeom>
                <a:avLst/>
                <a:gdLst/>
                <a:ahLst/>
                <a:cxnLst/>
                <a:rect l="l" t="t" r="r" b="b"/>
                <a:pathLst>
                  <a:path w="1167" h="1275" extrusionOk="0">
                    <a:moveTo>
                      <a:pt x="0" y="1"/>
                    </a:moveTo>
                    <a:lnTo>
                      <a:pt x="0" y="703"/>
                    </a:lnTo>
                    <a:cubicBezTo>
                      <a:pt x="0" y="1084"/>
                      <a:pt x="292" y="1275"/>
                      <a:pt x="584" y="1275"/>
                    </a:cubicBezTo>
                    <a:cubicBezTo>
                      <a:pt x="875" y="1275"/>
                      <a:pt x="1167" y="1084"/>
                      <a:pt x="1167" y="703"/>
                    </a:cubicBezTo>
                    <a:cubicBezTo>
                      <a:pt x="1167" y="477"/>
                      <a:pt x="1167" y="239"/>
                      <a:pt x="1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1045950" y="1495850"/>
                <a:ext cx="30375" cy="47050"/>
              </a:xfrm>
              <a:custGeom>
                <a:avLst/>
                <a:gdLst/>
                <a:ahLst/>
                <a:cxnLst/>
                <a:rect l="l" t="t" r="r" b="b"/>
                <a:pathLst>
                  <a:path w="1215" h="1882" extrusionOk="0">
                    <a:moveTo>
                      <a:pt x="1155" y="0"/>
                    </a:moveTo>
                    <a:lnTo>
                      <a:pt x="1" y="120"/>
                    </a:lnTo>
                    <a:cubicBezTo>
                      <a:pt x="36" y="703"/>
                      <a:pt x="48" y="1298"/>
                      <a:pt x="48" y="1882"/>
                    </a:cubicBezTo>
                    <a:lnTo>
                      <a:pt x="1215" y="1882"/>
                    </a:lnTo>
                    <a:cubicBezTo>
                      <a:pt x="1215" y="1251"/>
                      <a:pt x="1191" y="620"/>
                      <a:pt x="11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1040900" y="1447625"/>
                <a:ext cx="33650" cy="51225"/>
              </a:xfrm>
              <a:custGeom>
                <a:avLst/>
                <a:gdLst/>
                <a:ahLst/>
                <a:cxnLst/>
                <a:rect l="l" t="t" r="r" b="b"/>
                <a:pathLst>
                  <a:path w="1346" h="2049" extrusionOk="0">
                    <a:moveTo>
                      <a:pt x="1084" y="1"/>
                    </a:moveTo>
                    <a:lnTo>
                      <a:pt x="0" y="370"/>
                    </a:lnTo>
                    <a:cubicBezTo>
                      <a:pt x="107" y="917"/>
                      <a:pt x="167" y="1477"/>
                      <a:pt x="203" y="2049"/>
                    </a:cubicBezTo>
                    <a:lnTo>
                      <a:pt x="1346" y="1929"/>
                    </a:lnTo>
                    <a:cubicBezTo>
                      <a:pt x="1310" y="1275"/>
                      <a:pt x="1227" y="632"/>
                      <a:pt x="10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p:nvPr/>
            </p:nvSpPr>
            <p:spPr>
              <a:xfrm>
                <a:off x="599475" y="1447625"/>
                <a:ext cx="34250" cy="51225"/>
              </a:xfrm>
              <a:custGeom>
                <a:avLst/>
                <a:gdLst/>
                <a:ahLst/>
                <a:cxnLst/>
                <a:rect l="l" t="t" r="r" b="b"/>
                <a:pathLst>
                  <a:path w="1370" h="2049" extrusionOk="0">
                    <a:moveTo>
                      <a:pt x="250" y="1"/>
                    </a:moveTo>
                    <a:cubicBezTo>
                      <a:pt x="119" y="632"/>
                      <a:pt x="48" y="1275"/>
                      <a:pt x="0" y="1929"/>
                    </a:cubicBezTo>
                    <a:lnTo>
                      <a:pt x="1155" y="2049"/>
                    </a:lnTo>
                    <a:cubicBezTo>
                      <a:pt x="1191" y="1477"/>
                      <a:pt x="1262" y="917"/>
                      <a:pt x="1369" y="370"/>
                    </a:cubicBezTo>
                    <a:lnTo>
                      <a:pt x="2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9"/>
              <p:cNvSpPr/>
              <p:nvPr/>
            </p:nvSpPr>
            <p:spPr>
              <a:xfrm>
                <a:off x="597975" y="1495850"/>
                <a:ext cx="30400" cy="47050"/>
              </a:xfrm>
              <a:custGeom>
                <a:avLst/>
                <a:gdLst/>
                <a:ahLst/>
                <a:cxnLst/>
                <a:rect l="l" t="t" r="r" b="b"/>
                <a:pathLst>
                  <a:path w="1216" h="1882" extrusionOk="0">
                    <a:moveTo>
                      <a:pt x="60" y="0"/>
                    </a:moveTo>
                    <a:cubicBezTo>
                      <a:pt x="13" y="632"/>
                      <a:pt x="1" y="1263"/>
                      <a:pt x="1" y="1882"/>
                    </a:cubicBezTo>
                    <a:lnTo>
                      <a:pt x="1167" y="1882"/>
                    </a:lnTo>
                    <a:cubicBezTo>
                      <a:pt x="1167" y="1298"/>
                      <a:pt x="1179" y="703"/>
                      <a:pt x="1215" y="120"/>
                    </a:cubicBez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9"/>
              <p:cNvSpPr/>
              <p:nvPr/>
            </p:nvSpPr>
            <p:spPr>
              <a:xfrm>
                <a:off x="605725" y="1405350"/>
                <a:ext cx="41100" cy="51525"/>
              </a:xfrm>
              <a:custGeom>
                <a:avLst/>
                <a:gdLst/>
                <a:ahLst/>
                <a:cxnLst/>
                <a:rect l="l" t="t" r="r" b="b"/>
                <a:pathLst>
                  <a:path w="1644" h="2061" extrusionOk="0">
                    <a:moveTo>
                      <a:pt x="536" y="1"/>
                    </a:moveTo>
                    <a:cubicBezTo>
                      <a:pt x="298" y="537"/>
                      <a:pt x="131" y="1108"/>
                      <a:pt x="0" y="1692"/>
                    </a:cubicBezTo>
                    <a:lnTo>
                      <a:pt x="1119" y="2061"/>
                    </a:lnTo>
                    <a:cubicBezTo>
                      <a:pt x="1238" y="1501"/>
                      <a:pt x="1405" y="942"/>
                      <a:pt x="1643" y="418"/>
                    </a:cubicBezTo>
                    <a:lnTo>
                      <a:pt x="5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9"/>
              <p:cNvSpPr/>
              <p:nvPr/>
            </p:nvSpPr>
            <p:spPr>
              <a:xfrm>
                <a:off x="597975" y="1542875"/>
                <a:ext cx="29200" cy="31875"/>
              </a:xfrm>
              <a:custGeom>
                <a:avLst/>
                <a:gdLst/>
                <a:ahLst/>
                <a:cxnLst/>
                <a:rect l="l" t="t" r="r" b="b"/>
                <a:pathLst>
                  <a:path w="1168" h="1275" extrusionOk="0">
                    <a:moveTo>
                      <a:pt x="1" y="1"/>
                    </a:moveTo>
                    <a:cubicBezTo>
                      <a:pt x="1" y="239"/>
                      <a:pt x="1" y="477"/>
                      <a:pt x="1" y="703"/>
                    </a:cubicBezTo>
                    <a:cubicBezTo>
                      <a:pt x="1" y="1084"/>
                      <a:pt x="292" y="1275"/>
                      <a:pt x="584" y="1275"/>
                    </a:cubicBezTo>
                    <a:cubicBezTo>
                      <a:pt x="876" y="1275"/>
                      <a:pt x="1167" y="1084"/>
                      <a:pt x="1167" y="703"/>
                    </a:cubicBezTo>
                    <a:lnTo>
                      <a:pt x="11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9"/>
              <p:cNvSpPr/>
              <p:nvPr/>
            </p:nvSpPr>
            <p:spPr>
              <a:xfrm>
                <a:off x="641725" y="1338400"/>
                <a:ext cx="45275" cy="46750"/>
              </a:xfrm>
              <a:custGeom>
                <a:avLst/>
                <a:gdLst/>
                <a:ahLst/>
                <a:cxnLst/>
                <a:rect l="l" t="t" r="r" b="b"/>
                <a:pathLst>
                  <a:path w="1811" h="1870" extrusionOk="0">
                    <a:moveTo>
                      <a:pt x="1168" y="0"/>
                    </a:moveTo>
                    <a:cubicBezTo>
                      <a:pt x="941" y="179"/>
                      <a:pt x="715" y="369"/>
                      <a:pt x="513" y="583"/>
                    </a:cubicBezTo>
                    <a:cubicBezTo>
                      <a:pt x="322" y="774"/>
                      <a:pt x="156" y="964"/>
                      <a:pt x="1" y="1167"/>
                    </a:cubicBezTo>
                    <a:lnTo>
                      <a:pt x="941" y="1869"/>
                    </a:lnTo>
                    <a:cubicBezTo>
                      <a:pt x="1061" y="1715"/>
                      <a:pt x="1192" y="1560"/>
                      <a:pt x="1334" y="1405"/>
                    </a:cubicBezTo>
                    <a:cubicBezTo>
                      <a:pt x="1489" y="1250"/>
                      <a:pt x="1644" y="1107"/>
                      <a:pt x="1811" y="976"/>
                    </a:cubicBezTo>
                    <a:lnTo>
                      <a:pt x="11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9"/>
              <p:cNvSpPr/>
              <p:nvPr/>
            </p:nvSpPr>
            <p:spPr>
              <a:xfrm>
                <a:off x="837300" y="1321725"/>
                <a:ext cx="13425" cy="325"/>
              </a:xfrm>
              <a:custGeom>
                <a:avLst/>
                <a:gdLst/>
                <a:ahLst/>
                <a:cxnLst/>
                <a:rect l="l" t="t" r="r" b="b"/>
                <a:pathLst>
                  <a:path w="537" h="13" extrusionOk="0">
                    <a:moveTo>
                      <a:pt x="0" y="0"/>
                    </a:moveTo>
                    <a:cubicBezTo>
                      <a:pt x="143" y="0"/>
                      <a:pt x="286" y="0"/>
                      <a:pt x="429" y="12"/>
                    </a:cubicBezTo>
                    <a:cubicBezTo>
                      <a:pt x="465" y="12"/>
                      <a:pt x="500" y="0"/>
                      <a:pt x="53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9"/>
              <p:cNvSpPr/>
              <p:nvPr/>
            </p:nvSpPr>
            <p:spPr>
              <a:xfrm>
                <a:off x="619125" y="1367550"/>
                <a:ext cx="46150" cy="48250"/>
              </a:xfrm>
              <a:custGeom>
                <a:avLst/>
                <a:gdLst/>
                <a:ahLst/>
                <a:cxnLst/>
                <a:rect l="l" t="t" r="r" b="b"/>
                <a:pathLst>
                  <a:path w="1846" h="1930" extrusionOk="0">
                    <a:moveTo>
                      <a:pt x="905" y="1"/>
                    </a:moveTo>
                    <a:cubicBezTo>
                      <a:pt x="524" y="465"/>
                      <a:pt x="226" y="977"/>
                      <a:pt x="0" y="1513"/>
                    </a:cubicBezTo>
                    <a:lnTo>
                      <a:pt x="1107" y="1930"/>
                    </a:lnTo>
                    <a:cubicBezTo>
                      <a:pt x="1298" y="1501"/>
                      <a:pt x="1548" y="1096"/>
                      <a:pt x="1845" y="703"/>
                    </a:cubicBezTo>
                    <a:lnTo>
                      <a:pt x="9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a:off x="670900" y="1292525"/>
                <a:ext cx="166125" cy="70300"/>
              </a:xfrm>
              <a:custGeom>
                <a:avLst/>
                <a:gdLst/>
                <a:ahLst/>
                <a:cxnLst/>
                <a:rect l="l" t="t" r="r" b="b"/>
                <a:pathLst>
                  <a:path w="6645" h="2812" extrusionOk="0">
                    <a:moveTo>
                      <a:pt x="6446" y="1"/>
                    </a:moveTo>
                    <a:cubicBezTo>
                      <a:pt x="6380" y="1"/>
                      <a:pt x="6315" y="1"/>
                      <a:pt x="6249" y="2"/>
                    </a:cubicBezTo>
                    <a:lnTo>
                      <a:pt x="6644" y="2"/>
                    </a:lnTo>
                    <a:cubicBezTo>
                      <a:pt x="6578" y="1"/>
                      <a:pt x="6512" y="1"/>
                      <a:pt x="6446" y="1"/>
                    </a:cubicBezTo>
                    <a:close/>
                    <a:moveTo>
                      <a:pt x="6216" y="2"/>
                    </a:moveTo>
                    <a:cubicBezTo>
                      <a:pt x="6211" y="2"/>
                      <a:pt x="6207" y="2"/>
                      <a:pt x="6203" y="2"/>
                    </a:cubicBezTo>
                    <a:lnTo>
                      <a:pt x="6203" y="2"/>
                    </a:lnTo>
                    <a:cubicBezTo>
                      <a:pt x="6218" y="2"/>
                      <a:pt x="6234" y="2"/>
                      <a:pt x="6249" y="2"/>
                    </a:cubicBezTo>
                    <a:close/>
                    <a:moveTo>
                      <a:pt x="6203" y="2"/>
                    </a:moveTo>
                    <a:lnTo>
                      <a:pt x="6203" y="2"/>
                    </a:lnTo>
                    <a:cubicBezTo>
                      <a:pt x="3979" y="31"/>
                      <a:pt x="1754" y="462"/>
                      <a:pt x="1" y="1835"/>
                    </a:cubicBezTo>
                    <a:lnTo>
                      <a:pt x="644" y="2811"/>
                    </a:lnTo>
                    <a:cubicBezTo>
                      <a:pt x="2144" y="1549"/>
                      <a:pt x="4156" y="1204"/>
                      <a:pt x="6109" y="1168"/>
                    </a:cubicBezTo>
                    <a:cubicBezTo>
                      <a:pt x="5470" y="1074"/>
                      <a:pt x="5501" y="38"/>
                      <a:pt x="6203"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a:off x="807525" y="1292550"/>
                <a:ext cx="59250" cy="29200"/>
              </a:xfrm>
              <a:custGeom>
                <a:avLst/>
                <a:gdLst/>
                <a:ahLst/>
                <a:cxnLst/>
                <a:rect l="l" t="t" r="r" b="b"/>
                <a:pathLst>
                  <a:path w="2370" h="1168" extrusionOk="0">
                    <a:moveTo>
                      <a:pt x="751" y="1"/>
                    </a:moveTo>
                    <a:cubicBezTo>
                      <a:pt x="36" y="24"/>
                      <a:pt x="1" y="1072"/>
                      <a:pt x="644" y="1167"/>
                    </a:cubicBezTo>
                    <a:lnTo>
                      <a:pt x="1191" y="1167"/>
                    </a:lnTo>
                    <a:cubicBezTo>
                      <a:pt x="1281" y="1161"/>
                      <a:pt x="1370" y="1158"/>
                      <a:pt x="1459" y="1158"/>
                    </a:cubicBezTo>
                    <a:cubicBezTo>
                      <a:pt x="1548" y="1158"/>
                      <a:pt x="1638" y="1161"/>
                      <a:pt x="1727" y="1167"/>
                    </a:cubicBezTo>
                    <a:cubicBezTo>
                      <a:pt x="2370" y="1084"/>
                      <a:pt x="2334" y="24"/>
                      <a:pt x="162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a:off x="917950" y="1635750"/>
                <a:ext cx="32775" cy="40500"/>
              </a:xfrm>
              <a:custGeom>
                <a:avLst/>
                <a:gdLst/>
                <a:ahLst/>
                <a:cxnLst/>
                <a:rect l="l" t="t" r="r" b="b"/>
                <a:pathLst>
                  <a:path w="1311" h="1620" extrusionOk="0">
                    <a:moveTo>
                      <a:pt x="84" y="0"/>
                    </a:moveTo>
                    <a:cubicBezTo>
                      <a:pt x="96" y="453"/>
                      <a:pt x="60" y="893"/>
                      <a:pt x="1" y="1334"/>
                    </a:cubicBezTo>
                    <a:lnTo>
                      <a:pt x="1215" y="1620"/>
                    </a:lnTo>
                    <a:cubicBezTo>
                      <a:pt x="1287" y="1108"/>
                      <a:pt x="1311" y="560"/>
                      <a:pt x="1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a:off x="723600" y="1635750"/>
                <a:ext cx="32450" cy="40200"/>
              </a:xfrm>
              <a:custGeom>
                <a:avLst/>
                <a:gdLst/>
                <a:ahLst/>
                <a:cxnLst/>
                <a:rect l="l" t="t" r="r" b="b"/>
                <a:pathLst>
                  <a:path w="1298" h="1608" extrusionOk="0">
                    <a:moveTo>
                      <a:pt x="12" y="0"/>
                    </a:moveTo>
                    <a:cubicBezTo>
                      <a:pt x="0" y="560"/>
                      <a:pt x="36" y="1108"/>
                      <a:pt x="83" y="1608"/>
                    </a:cubicBezTo>
                    <a:lnTo>
                      <a:pt x="1298" y="1322"/>
                    </a:lnTo>
                    <a:cubicBezTo>
                      <a:pt x="1262" y="881"/>
                      <a:pt x="1250" y="441"/>
                      <a:pt x="1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a:off x="904275" y="1554775"/>
                <a:ext cx="42575" cy="43200"/>
              </a:xfrm>
              <a:custGeom>
                <a:avLst/>
                <a:gdLst/>
                <a:ahLst/>
                <a:cxnLst/>
                <a:rect l="l" t="t" r="r" b="b"/>
                <a:pathLst>
                  <a:path w="1703" h="1728" extrusionOk="0">
                    <a:moveTo>
                      <a:pt x="1215" y="1"/>
                    </a:moveTo>
                    <a:lnTo>
                      <a:pt x="0" y="263"/>
                    </a:lnTo>
                    <a:cubicBezTo>
                      <a:pt x="60" y="382"/>
                      <a:pt x="119" y="501"/>
                      <a:pt x="167" y="620"/>
                    </a:cubicBezTo>
                    <a:cubicBezTo>
                      <a:pt x="298" y="953"/>
                      <a:pt x="393" y="1299"/>
                      <a:pt x="465" y="1656"/>
                    </a:cubicBezTo>
                    <a:lnTo>
                      <a:pt x="1703" y="1727"/>
                    </a:lnTo>
                    <a:cubicBezTo>
                      <a:pt x="1596" y="1120"/>
                      <a:pt x="1441" y="537"/>
                      <a:pt x="1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a:off x="726575" y="1554500"/>
                <a:ext cx="41700" cy="43175"/>
              </a:xfrm>
              <a:custGeom>
                <a:avLst/>
                <a:gdLst/>
                <a:ahLst/>
                <a:cxnLst/>
                <a:rect l="l" t="t" r="r" b="b"/>
                <a:pathLst>
                  <a:path w="1668" h="1727" extrusionOk="0">
                    <a:moveTo>
                      <a:pt x="405" y="0"/>
                    </a:moveTo>
                    <a:cubicBezTo>
                      <a:pt x="214" y="548"/>
                      <a:pt x="84" y="1131"/>
                      <a:pt x="0" y="1726"/>
                    </a:cubicBezTo>
                    <a:lnTo>
                      <a:pt x="1298" y="1667"/>
                    </a:lnTo>
                    <a:cubicBezTo>
                      <a:pt x="1310" y="1584"/>
                      <a:pt x="1322" y="1488"/>
                      <a:pt x="1346" y="1405"/>
                    </a:cubicBezTo>
                    <a:cubicBezTo>
                      <a:pt x="1417" y="1036"/>
                      <a:pt x="1524" y="655"/>
                      <a:pt x="1667" y="274"/>
                    </a:cubicBezTo>
                    <a:lnTo>
                      <a:pt x="4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9"/>
              <p:cNvSpPr/>
              <p:nvPr/>
            </p:nvSpPr>
            <p:spPr>
              <a:xfrm>
                <a:off x="725675" y="1668775"/>
                <a:ext cx="34075" cy="37100"/>
              </a:xfrm>
              <a:custGeom>
                <a:avLst/>
                <a:gdLst/>
                <a:ahLst/>
                <a:cxnLst/>
                <a:rect l="l" t="t" r="r" b="b"/>
                <a:pathLst>
                  <a:path w="1363" h="1484" extrusionOk="0">
                    <a:moveTo>
                      <a:pt x="1215" y="1"/>
                    </a:moveTo>
                    <a:lnTo>
                      <a:pt x="0" y="287"/>
                    </a:lnTo>
                    <a:cubicBezTo>
                      <a:pt x="24" y="561"/>
                      <a:pt x="48" y="823"/>
                      <a:pt x="84" y="1061"/>
                    </a:cubicBezTo>
                    <a:cubicBezTo>
                      <a:pt x="127" y="1355"/>
                      <a:pt x="346" y="1483"/>
                      <a:pt x="587" y="1483"/>
                    </a:cubicBezTo>
                    <a:cubicBezTo>
                      <a:pt x="950" y="1483"/>
                      <a:pt x="1363" y="1194"/>
                      <a:pt x="1298" y="751"/>
                    </a:cubicBezTo>
                    <a:cubicBezTo>
                      <a:pt x="1263" y="501"/>
                      <a:pt x="1239" y="251"/>
                      <a:pt x="1215"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9"/>
              <p:cNvSpPr/>
              <p:nvPr/>
            </p:nvSpPr>
            <p:spPr>
              <a:xfrm>
                <a:off x="912350" y="1669075"/>
                <a:ext cx="36000" cy="36800"/>
              </a:xfrm>
              <a:custGeom>
                <a:avLst/>
                <a:gdLst/>
                <a:ahLst/>
                <a:cxnLst/>
                <a:rect l="l" t="t" r="r" b="b"/>
                <a:pathLst>
                  <a:path w="1440" h="1472" extrusionOk="0">
                    <a:moveTo>
                      <a:pt x="225" y="1"/>
                    </a:moveTo>
                    <a:cubicBezTo>
                      <a:pt x="189" y="251"/>
                      <a:pt x="142" y="501"/>
                      <a:pt x="94" y="739"/>
                    </a:cubicBezTo>
                    <a:cubicBezTo>
                      <a:pt x="1" y="1182"/>
                      <a:pt x="398" y="1471"/>
                      <a:pt x="765" y="1471"/>
                    </a:cubicBezTo>
                    <a:cubicBezTo>
                      <a:pt x="1010" y="1471"/>
                      <a:pt x="1242" y="1343"/>
                      <a:pt x="1308" y="1049"/>
                    </a:cubicBezTo>
                    <a:cubicBezTo>
                      <a:pt x="1356" y="811"/>
                      <a:pt x="1404" y="549"/>
                      <a:pt x="1439" y="287"/>
                    </a:cubicBezTo>
                    <a:lnTo>
                      <a:pt x="225" y="1"/>
                    </a:ln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a:off x="915875" y="1596150"/>
                <a:ext cx="34550" cy="39625"/>
              </a:xfrm>
              <a:custGeom>
                <a:avLst/>
                <a:gdLst/>
                <a:ahLst/>
                <a:cxnLst/>
                <a:rect l="l" t="t" r="r" b="b"/>
                <a:pathLst>
                  <a:path w="1382" h="1585" extrusionOk="0">
                    <a:moveTo>
                      <a:pt x="1" y="1"/>
                    </a:moveTo>
                    <a:lnTo>
                      <a:pt x="1" y="1"/>
                    </a:lnTo>
                    <a:cubicBezTo>
                      <a:pt x="108" y="525"/>
                      <a:pt x="167" y="1061"/>
                      <a:pt x="167" y="1584"/>
                    </a:cubicBezTo>
                    <a:lnTo>
                      <a:pt x="1382" y="1584"/>
                    </a:lnTo>
                    <a:cubicBezTo>
                      <a:pt x="1370" y="1084"/>
                      <a:pt x="1322" y="572"/>
                      <a:pt x="1239" y="72"/>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a:off x="723900" y="1596150"/>
                <a:ext cx="35125" cy="39625"/>
              </a:xfrm>
              <a:custGeom>
                <a:avLst/>
                <a:gdLst/>
                <a:ahLst/>
                <a:cxnLst/>
                <a:rect l="l" t="t" r="r" b="b"/>
                <a:pathLst>
                  <a:path w="1405" h="1585" extrusionOk="0">
                    <a:moveTo>
                      <a:pt x="1405" y="1"/>
                    </a:moveTo>
                    <a:lnTo>
                      <a:pt x="107" y="72"/>
                    </a:lnTo>
                    <a:cubicBezTo>
                      <a:pt x="36" y="572"/>
                      <a:pt x="0" y="1084"/>
                      <a:pt x="0" y="1584"/>
                    </a:cubicBezTo>
                    <a:lnTo>
                      <a:pt x="1250" y="1584"/>
                    </a:lnTo>
                    <a:cubicBezTo>
                      <a:pt x="1262" y="1049"/>
                      <a:pt x="1322" y="525"/>
                      <a:pt x="1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a:off x="736675" y="1484225"/>
                <a:ext cx="197975" cy="77425"/>
              </a:xfrm>
              <a:custGeom>
                <a:avLst/>
                <a:gdLst/>
                <a:ahLst/>
                <a:cxnLst/>
                <a:rect l="l" t="t" r="r" b="b"/>
                <a:pathLst>
                  <a:path w="7919" h="3097" extrusionOk="0">
                    <a:moveTo>
                      <a:pt x="3934" y="0"/>
                    </a:moveTo>
                    <a:cubicBezTo>
                      <a:pt x="3730" y="0"/>
                      <a:pt x="3519" y="12"/>
                      <a:pt x="3299" y="37"/>
                    </a:cubicBezTo>
                    <a:cubicBezTo>
                      <a:pt x="1525" y="227"/>
                      <a:pt x="525" y="1370"/>
                      <a:pt x="1" y="2811"/>
                    </a:cubicBezTo>
                    <a:lnTo>
                      <a:pt x="1263" y="3097"/>
                    </a:lnTo>
                    <a:cubicBezTo>
                      <a:pt x="1608" y="2228"/>
                      <a:pt x="2180" y="1466"/>
                      <a:pt x="3204" y="1227"/>
                    </a:cubicBezTo>
                    <a:cubicBezTo>
                      <a:pt x="3434" y="1174"/>
                      <a:pt x="3658" y="1149"/>
                      <a:pt x="3875" y="1149"/>
                    </a:cubicBezTo>
                    <a:cubicBezTo>
                      <a:pt x="5157" y="1149"/>
                      <a:pt x="6175" y="2026"/>
                      <a:pt x="6704" y="3085"/>
                    </a:cubicBezTo>
                    <a:lnTo>
                      <a:pt x="7919" y="2823"/>
                    </a:lnTo>
                    <a:cubicBezTo>
                      <a:pt x="7247" y="1219"/>
                      <a:pt x="5993" y="0"/>
                      <a:pt x="3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a:off x="703350" y="1279450"/>
                <a:ext cx="267625" cy="263450"/>
              </a:xfrm>
              <a:custGeom>
                <a:avLst/>
                <a:gdLst/>
                <a:ahLst/>
                <a:cxnLst/>
                <a:rect l="l" t="t" r="r" b="b"/>
                <a:pathLst>
                  <a:path w="10705" h="10538" extrusionOk="0">
                    <a:moveTo>
                      <a:pt x="0" y="1"/>
                    </a:moveTo>
                    <a:lnTo>
                      <a:pt x="0" y="10538"/>
                    </a:lnTo>
                    <a:lnTo>
                      <a:pt x="10704" y="10538"/>
                    </a:lnTo>
                    <a:lnTo>
                      <a:pt x="107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9"/>
              <p:cNvSpPr/>
              <p:nvPr/>
            </p:nvSpPr>
            <p:spPr>
              <a:xfrm>
                <a:off x="788775" y="1237775"/>
                <a:ext cx="96775" cy="64025"/>
              </a:xfrm>
              <a:custGeom>
                <a:avLst/>
                <a:gdLst/>
                <a:ahLst/>
                <a:cxnLst/>
                <a:rect l="l" t="t" r="r" b="b"/>
                <a:pathLst>
                  <a:path w="3871" h="2561" extrusionOk="0">
                    <a:moveTo>
                      <a:pt x="1" y="1"/>
                    </a:moveTo>
                    <a:lnTo>
                      <a:pt x="1" y="2561"/>
                    </a:lnTo>
                    <a:lnTo>
                      <a:pt x="3870" y="2561"/>
                    </a:lnTo>
                    <a:lnTo>
                      <a:pt x="38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a:off x="988500" y="1127350"/>
                <a:ext cx="75325" cy="16100"/>
              </a:xfrm>
              <a:custGeom>
                <a:avLst/>
                <a:gdLst/>
                <a:ahLst/>
                <a:cxnLst/>
                <a:rect l="l" t="t" r="r" b="b"/>
                <a:pathLst>
                  <a:path w="3013" h="644" extrusionOk="0">
                    <a:moveTo>
                      <a:pt x="1" y="1"/>
                    </a:moveTo>
                    <a:lnTo>
                      <a:pt x="1" y="644"/>
                    </a:lnTo>
                    <a:lnTo>
                      <a:pt x="3013" y="644"/>
                    </a:lnTo>
                    <a:lnTo>
                      <a:pt x="3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9"/>
              <p:cNvSpPr/>
              <p:nvPr/>
            </p:nvSpPr>
            <p:spPr>
              <a:xfrm>
                <a:off x="976900" y="1118725"/>
                <a:ext cx="23825" cy="33350"/>
              </a:xfrm>
              <a:custGeom>
                <a:avLst/>
                <a:gdLst/>
                <a:ahLst/>
                <a:cxnLst/>
                <a:rect l="l" t="t" r="r" b="b"/>
                <a:pathLst>
                  <a:path w="953" h="1334" extrusionOk="0">
                    <a:moveTo>
                      <a:pt x="0" y="0"/>
                    </a:moveTo>
                    <a:lnTo>
                      <a:pt x="0" y="1334"/>
                    </a:lnTo>
                    <a:lnTo>
                      <a:pt x="953" y="1334"/>
                    </a:lnTo>
                    <a:lnTo>
                      <a:pt x="9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9"/>
              <p:cNvSpPr/>
              <p:nvPr/>
            </p:nvSpPr>
            <p:spPr>
              <a:xfrm>
                <a:off x="965275" y="1096400"/>
                <a:ext cx="23250" cy="79800"/>
              </a:xfrm>
              <a:custGeom>
                <a:avLst/>
                <a:gdLst/>
                <a:ahLst/>
                <a:cxnLst/>
                <a:rect l="l" t="t" r="r" b="b"/>
                <a:pathLst>
                  <a:path w="930" h="3192" extrusionOk="0">
                    <a:moveTo>
                      <a:pt x="465" y="0"/>
                    </a:moveTo>
                    <a:cubicBezTo>
                      <a:pt x="215" y="0"/>
                      <a:pt x="1" y="203"/>
                      <a:pt x="1" y="465"/>
                    </a:cubicBezTo>
                    <a:lnTo>
                      <a:pt x="1" y="2727"/>
                    </a:lnTo>
                    <a:cubicBezTo>
                      <a:pt x="1" y="2977"/>
                      <a:pt x="215" y="3191"/>
                      <a:pt x="465" y="3191"/>
                    </a:cubicBezTo>
                    <a:cubicBezTo>
                      <a:pt x="727" y="3191"/>
                      <a:pt x="930" y="2977"/>
                      <a:pt x="930" y="2727"/>
                    </a:cubicBezTo>
                    <a:lnTo>
                      <a:pt x="930" y="465"/>
                    </a:lnTo>
                    <a:cubicBezTo>
                      <a:pt x="930" y="203"/>
                      <a:pt x="727"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1035825" y="1108000"/>
                <a:ext cx="55700" cy="55700"/>
              </a:xfrm>
              <a:custGeom>
                <a:avLst/>
                <a:gdLst/>
                <a:ahLst/>
                <a:cxnLst/>
                <a:rect l="l" t="t" r="r" b="b"/>
                <a:pathLst>
                  <a:path w="2228" h="2228" extrusionOk="0">
                    <a:moveTo>
                      <a:pt x="1120" y="1"/>
                    </a:moveTo>
                    <a:cubicBezTo>
                      <a:pt x="501" y="1"/>
                      <a:pt x="1" y="501"/>
                      <a:pt x="1" y="1108"/>
                    </a:cubicBezTo>
                    <a:cubicBezTo>
                      <a:pt x="1" y="1727"/>
                      <a:pt x="501" y="2227"/>
                      <a:pt x="1120" y="2227"/>
                    </a:cubicBezTo>
                    <a:cubicBezTo>
                      <a:pt x="1727" y="2227"/>
                      <a:pt x="2227" y="1727"/>
                      <a:pt x="2227" y="1108"/>
                    </a:cubicBezTo>
                    <a:cubicBezTo>
                      <a:pt x="2227" y="501"/>
                      <a:pt x="1727" y="1"/>
                      <a:pt x="11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1063800" y="1108000"/>
                <a:ext cx="27725" cy="55700"/>
              </a:xfrm>
              <a:custGeom>
                <a:avLst/>
                <a:gdLst/>
                <a:ahLst/>
                <a:cxnLst/>
                <a:rect l="l" t="t" r="r" b="b"/>
                <a:pathLst>
                  <a:path w="1109" h="2228" extrusionOk="0">
                    <a:moveTo>
                      <a:pt x="1" y="1"/>
                    </a:moveTo>
                    <a:lnTo>
                      <a:pt x="1" y="2227"/>
                    </a:lnTo>
                    <a:cubicBezTo>
                      <a:pt x="608" y="2227"/>
                      <a:pt x="1108" y="1727"/>
                      <a:pt x="1108" y="1108"/>
                    </a:cubicBezTo>
                    <a:cubicBezTo>
                      <a:pt x="1108" y="489"/>
                      <a:pt x="60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611075" y="1128850"/>
                <a:ext cx="75325" cy="16375"/>
              </a:xfrm>
              <a:custGeom>
                <a:avLst/>
                <a:gdLst/>
                <a:ahLst/>
                <a:cxnLst/>
                <a:rect l="l" t="t" r="r" b="b"/>
                <a:pathLst>
                  <a:path w="3013" h="655" extrusionOk="0">
                    <a:moveTo>
                      <a:pt x="1" y="0"/>
                    </a:moveTo>
                    <a:lnTo>
                      <a:pt x="1" y="655"/>
                    </a:lnTo>
                    <a:lnTo>
                      <a:pt x="3013" y="655"/>
                    </a:lnTo>
                    <a:lnTo>
                      <a:pt x="30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674175" y="1120200"/>
                <a:ext cx="23850" cy="33675"/>
              </a:xfrm>
              <a:custGeom>
                <a:avLst/>
                <a:gdLst/>
                <a:ahLst/>
                <a:cxnLst/>
                <a:rect l="l" t="t" r="r" b="b"/>
                <a:pathLst>
                  <a:path w="954" h="1347" extrusionOk="0">
                    <a:moveTo>
                      <a:pt x="1" y="1"/>
                    </a:moveTo>
                    <a:lnTo>
                      <a:pt x="1" y="1346"/>
                    </a:lnTo>
                    <a:lnTo>
                      <a:pt x="953" y="1346"/>
                    </a:lnTo>
                    <a:lnTo>
                      <a:pt x="9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686375" y="1096400"/>
                <a:ext cx="23250" cy="79800"/>
              </a:xfrm>
              <a:custGeom>
                <a:avLst/>
                <a:gdLst/>
                <a:ahLst/>
                <a:cxnLst/>
                <a:rect l="l" t="t" r="r" b="b"/>
                <a:pathLst>
                  <a:path w="930" h="3192" extrusionOk="0">
                    <a:moveTo>
                      <a:pt x="465" y="0"/>
                    </a:moveTo>
                    <a:cubicBezTo>
                      <a:pt x="203" y="0"/>
                      <a:pt x="1" y="203"/>
                      <a:pt x="1" y="465"/>
                    </a:cubicBezTo>
                    <a:lnTo>
                      <a:pt x="1" y="2727"/>
                    </a:lnTo>
                    <a:cubicBezTo>
                      <a:pt x="1" y="2977"/>
                      <a:pt x="203" y="3191"/>
                      <a:pt x="465" y="3191"/>
                    </a:cubicBezTo>
                    <a:cubicBezTo>
                      <a:pt x="715" y="3191"/>
                      <a:pt x="930" y="2977"/>
                      <a:pt x="930" y="2727"/>
                    </a:cubicBezTo>
                    <a:lnTo>
                      <a:pt x="930" y="465"/>
                    </a:lnTo>
                    <a:cubicBezTo>
                      <a:pt x="930" y="203"/>
                      <a:pt x="71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9"/>
              <p:cNvSpPr/>
              <p:nvPr/>
            </p:nvSpPr>
            <p:spPr>
              <a:xfrm>
                <a:off x="583400" y="1108900"/>
                <a:ext cx="55675" cy="55675"/>
              </a:xfrm>
              <a:custGeom>
                <a:avLst/>
                <a:gdLst/>
                <a:ahLst/>
                <a:cxnLst/>
                <a:rect l="l" t="t" r="r" b="b"/>
                <a:pathLst>
                  <a:path w="2227" h="2227" extrusionOk="0">
                    <a:moveTo>
                      <a:pt x="1119" y="0"/>
                    </a:moveTo>
                    <a:cubicBezTo>
                      <a:pt x="500" y="0"/>
                      <a:pt x="0" y="500"/>
                      <a:pt x="0" y="1108"/>
                    </a:cubicBezTo>
                    <a:cubicBezTo>
                      <a:pt x="0" y="1727"/>
                      <a:pt x="500" y="2227"/>
                      <a:pt x="1119" y="2227"/>
                    </a:cubicBezTo>
                    <a:cubicBezTo>
                      <a:pt x="1727" y="2227"/>
                      <a:pt x="2227" y="1727"/>
                      <a:pt x="2227" y="1108"/>
                    </a:cubicBezTo>
                    <a:cubicBezTo>
                      <a:pt x="2227" y="500"/>
                      <a:pt x="1727" y="0"/>
                      <a:pt x="11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9"/>
              <p:cNvSpPr/>
              <p:nvPr/>
            </p:nvSpPr>
            <p:spPr>
              <a:xfrm>
                <a:off x="583400" y="1108900"/>
                <a:ext cx="28000" cy="55675"/>
              </a:xfrm>
              <a:custGeom>
                <a:avLst/>
                <a:gdLst/>
                <a:ahLst/>
                <a:cxnLst/>
                <a:rect l="l" t="t" r="r" b="b"/>
                <a:pathLst>
                  <a:path w="1120" h="2227" extrusionOk="0">
                    <a:moveTo>
                      <a:pt x="1119" y="0"/>
                    </a:moveTo>
                    <a:cubicBezTo>
                      <a:pt x="500" y="0"/>
                      <a:pt x="0" y="500"/>
                      <a:pt x="0" y="1108"/>
                    </a:cubicBezTo>
                    <a:cubicBezTo>
                      <a:pt x="0" y="1727"/>
                      <a:pt x="500" y="2227"/>
                      <a:pt x="1119" y="2227"/>
                    </a:cubicBezTo>
                    <a:lnTo>
                      <a:pt x="11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697400" y="1021375"/>
                <a:ext cx="279525" cy="236975"/>
              </a:xfrm>
              <a:custGeom>
                <a:avLst/>
                <a:gdLst/>
                <a:ahLst/>
                <a:cxnLst/>
                <a:rect l="l" t="t" r="r" b="b"/>
                <a:pathLst>
                  <a:path w="11181" h="9479" extrusionOk="0">
                    <a:moveTo>
                      <a:pt x="1084" y="1"/>
                    </a:moveTo>
                    <a:cubicBezTo>
                      <a:pt x="489" y="1"/>
                      <a:pt x="0" y="477"/>
                      <a:pt x="0" y="1084"/>
                    </a:cubicBezTo>
                    <a:lnTo>
                      <a:pt x="0" y="8395"/>
                    </a:lnTo>
                    <a:cubicBezTo>
                      <a:pt x="0" y="8990"/>
                      <a:pt x="489" y="9478"/>
                      <a:pt x="1084" y="9478"/>
                    </a:cubicBezTo>
                    <a:lnTo>
                      <a:pt x="10097" y="9478"/>
                    </a:lnTo>
                    <a:cubicBezTo>
                      <a:pt x="10692" y="9478"/>
                      <a:pt x="11180" y="8990"/>
                      <a:pt x="11180" y="8395"/>
                    </a:cubicBezTo>
                    <a:lnTo>
                      <a:pt x="11180" y="1084"/>
                    </a:lnTo>
                    <a:cubicBezTo>
                      <a:pt x="11180" y="477"/>
                      <a:pt x="10692" y="1"/>
                      <a:pt x="10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723000" y="1160975"/>
                <a:ext cx="228325" cy="72075"/>
              </a:xfrm>
              <a:custGeom>
                <a:avLst/>
                <a:gdLst/>
                <a:ahLst/>
                <a:cxnLst/>
                <a:rect l="l" t="t" r="r" b="b"/>
                <a:pathLst>
                  <a:path w="9133" h="2883" extrusionOk="0">
                    <a:moveTo>
                      <a:pt x="1381" y="1"/>
                    </a:moveTo>
                    <a:cubicBezTo>
                      <a:pt x="619" y="1"/>
                      <a:pt x="0" y="644"/>
                      <a:pt x="0" y="1442"/>
                    </a:cubicBezTo>
                    <a:cubicBezTo>
                      <a:pt x="0" y="2227"/>
                      <a:pt x="619" y="2882"/>
                      <a:pt x="1381" y="2882"/>
                    </a:cubicBezTo>
                    <a:lnTo>
                      <a:pt x="7739" y="2882"/>
                    </a:lnTo>
                    <a:cubicBezTo>
                      <a:pt x="8513" y="2882"/>
                      <a:pt x="9132" y="2227"/>
                      <a:pt x="9132" y="1442"/>
                    </a:cubicBezTo>
                    <a:cubicBezTo>
                      <a:pt x="9132" y="644"/>
                      <a:pt x="8513" y="1"/>
                      <a:pt x="7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750650" y="1078700"/>
                <a:ext cx="65525" cy="58175"/>
              </a:xfrm>
              <a:custGeom>
                <a:avLst/>
                <a:gdLst/>
                <a:ahLst/>
                <a:cxnLst/>
                <a:rect l="l" t="t" r="r" b="b"/>
                <a:pathLst>
                  <a:path w="2621" h="2327" extrusionOk="0">
                    <a:moveTo>
                      <a:pt x="489" y="1"/>
                    </a:moveTo>
                    <a:cubicBezTo>
                      <a:pt x="230" y="1"/>
                      <a:pt x="1" y="339"/>
                      <a:pt x="240" y="577"/>
                    </a:cubicBezTo>
                    <a:cubicBezTo>
                      <a:pt x="787" y="1125"/>
                      <a:pt x="1335" y="1697"/>
                      <a:pt x="1895" y="2232"/>
                    </a:cubicBezTo>
                    <a:cubicBezTo>
                      <a:pt x="1966" y="2299"/>
                      <a:pt x="2046" y="2327"/>
                      <a:pt x="2122" y="2327"/>
                    </a:cubicBezTo>
                    <a:cubicBezTo>
                      <a:pt x="2389" y="2327"/>
                      <a:pt x="2621" y="1987"/>
                      <a:pt x="2371" y="1756"/>
                    </a:cubicBezTo>
                    <a:cubicBezTo>
                      <a:pt x="1811" y="1220"/>
                      <a:pt x="1264" y="649"/>
                      <a:pt x="716" y="101"/>
                    </a:cubicBezTo>
                    <a:cubicBezTo>
                      <a:pt x="645" y="30"/>
                      <a:pt x="566"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750375" y="1078700"/>
                <a:ext cx="65525" cy="58175"/>
              </a:xfrm>
              <a:custGeom>
                <a:avLst/>
                <a:gdLst/>
                <a:ahLst/>
                <a:cxnLst/>
                <a:rect l="l" t="t" r="r" b="b"/>
                <a:pathLst>
                  <a:path w="2621" h="2327" extrusionOk="0">
                    <a:moveTo>
                      <a:pt x="2133" y="1"/>
                    </a:moveTo>
                    <a:cubicBezTo>
                      <a:pt x="2056" y="1"/>
                      <a:pt x="1976" y="30"/>
                      <a:pt x="1906" y="101"/>
                    </a:cubicBezTo>
                    <a:cubicBezTo>
                      <a:pt x="1358" y="649"/>
                      <a:pt x="810" y="1220"/>
                      <a:pt x="251" y="1756"/>
                    </a:cubicBezTo>
                    <a:cubicBezTo>
                      <a:pt x="1" y="1987"/>
                      <a:pt x="240" y="2327"/>
                      <a:pt x="504" y="2327"/>
                    </a:cubicBezTo>
                    <a:cubicBezTo>
                      <a:pt x="580" y="2327"/>
                      <a:pt x="658" y="2299"/>
                      <a:pt x="727" y="2232"/>
                    </a:cubicBezTo>
                    <a:cubicBezTo>
                      <a:pt x="1287" y="1697"/>
                      <a:pt x="1834" y="1125"/>
                      <a:pt x="2382" y="577"/>
                    </a:cubicBezTo>
                    <a:cubicBezTo>
                      <a:pt x="2621" y="339"/>
                      <a:pt x="2392"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854550" y="1078700"/>
                <a:ext cx="65525" cy="58175"/>
              </a:xfrm>
              <a:custGeom>
                <a:avLst/>
                <a:gdLst/>
                <a:ahLst/>
                <a:cxnLst/>
                <a:rect l="l" t="t" r="r" b="b"/>
                <a:pathLst>
                  <a:path w="2621" h="2327" extrusionOk="0">
                    <a:moveTo>
                      <a:pt x="488" y="1"/>
                    </a:moveTo>
                    <a:cubicBezTo>
                      <a:pt x="229" y="1"/>
                      <a:pt x="0" y="339"/>
                      <a:pt x="239" y="577"/>
                    </a:cubicBezTo>
                    <a:cubicBezTo>
                      <a:pt x="787" y="1125"/>
                      <a:pt x="1334" y="1697"/>
                      <a:pt x="1894" y="2232"/>
                    </a:cubicBezTo>
                    <a:cubicBezTo>
                      <a:pt x="1963" y="2299"/>
                      <a:pt x="2041" y="2327"/>
                      <a:pt x="2117" y="2327"/>
                    </a:cubicBezTo>
                    <a:cubicBezTo>
                      <a:pt x="2381" y="2327"/>
                      <a:pt x="2620" y="1987"/>
                      <a:pt x="2370" y="1756"/>
                    </a:cubicBezTo>
                    <a:cubicBezTo>
                      <a:pt x="1811" y="1220"/>
                      <a:pt x="1263" y="649"/>
                      <a:pt x="715" y="101"/>
                    </a:cubicBezTo>
                    <a:cubicBezTo>
                      <a:pt x="644" y="30"/>
                      <a:pt x="565"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9"/>
              <p:cNvSpPr/>
              <p:nvPr/>
            </p:nvSpPr>
            <p:spPr>
              <a:xfrm>
                <a:off x="854275" y="1078700"/>
                <a:ext cx="65500" cy="58175"/>
              </a:xfrm>
              <a:custGeom>
                <a:avLst/>
                <a:gdLst/>
                <a:ahLst/>
                <a:cxnLst/>
                <a:rect l="l" t="t" r="r" b="b"/>
                <a:pathLst>
                  <a:path w="2620" h="2327" extrusionOk="0">
                    <a:moveTo>
                      <a:pt x="2132" y="1"/>
                    </a:moveTo>
                    <a:cubicBezTo>
                      <a:pt x="2055" y="1"/>
                      <a:pt x="1976" y="30"/>
                      <a:pt x="1905" y="101"/>
                    </a:cubicBezTo>
                    <a:cubicBezTo>
                      <a:pt x="1357" y="649"/>
                      <a:pt x="810" y="1220"/>
                      <a:pt x="250" y="1756"/>
                    </a:cubicBezTo>
                    <a:cubicBezTo>
                      <a:pt x="0" y="1987"/>
                      <a:pt x="239" y="2327"/>
                      <a:pt x="504" y="2327"/>
                    </a:cubicBezTo>
                    <a:cubicBezTo>
                      <a:pt x="579" y="2327"/>
                      <a:pt x="657" y="2299"/>
                      <a:pt x="726" y="2232"/>
                    </a:cubicBezTo>
                    <a:cubicBezTo>
                      <a:pt x="1286" y="1697"/>
                      <a:pt x="1834" y="1125"/>
                      <a:pt x="2381" y="577"/>
                    </a:cubicBezTo>
                    <a:cubicBezTo>
                      <a:pt x="2620" y="339"/>
                      <a:pt x="2391" y="1"/>
                      <a:pt x="2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9"/>
              <p:cNvSpPr/>
              <p:nvPr/>
            </p:nvSpPr>
            <p:spPr>
              <a:xfrm>
                <a:off x="734900" y="1170500"/>
                <a:ext cx="28000" cy="53025"/>
              </a:xfrm>
              <a:custGeom>
                <a:avLst/>
                <a:gdLst/>
                <a:ahLst/>
                <a:cxnLst/>
                <a:rect l="l" t="t" r="r" b="b"/>
                <a:pathLst>
                  <a:path w="1120" h="2121" extrusionOk="0">
                    <a:moveTo>
                      <a:pt x="1060" y="1"/>
                    </a:moveTo>
                    <a:cubicBezTo>
                      <a:pt x="477" y="1"/>
                      <a:pt x="1" y="477"/>
                      <a:pt x="1" y="1061"/>
                    </a:cubicBezTo>
                    <a:cubicBezTo>
                      <a:pt x="1" y="1644"/>
                      <a:pt x="477" y="2120"/>
                      <a:pt x="1060" y="2120"/>
                    </a:cubicBezTo>
                    <a:lnTo>
                      <a:pt x="1120" y="2120"/>
                    </a:lnTo>
                    <a:lnTo>
                      <a:pt x="1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9"/>
              <p:cNvSpPr/>
              <p:nvPr/>
            </p:nvSpPr>
            <p:spPr>
              <a:xfrm>
                <a:off x="762875" y="1170500"/>
                <a:ext cx="37225" cy="53025"/>
              </a:xfrm>
              <a:custGeom>
                <a:avLst/>
                <a:gdLst/>
                <a:ahLst/>
                <a:cxnLst/>
                <a:rect l="l" t="t" r="r" b="b"/>
                <a:pathLst>
                  <a:path w="1489" h="2121" extrusionOk="0">
                    <a:moveTo>
                      <a:pt x="1" y="1"/>
                    </a:moveTo>
                    <a:lnTo>
                      <a:pt x="1" y="2120"/>
                    </a:lnTo>
                    <a:lnTo>
                      <a:pt x="1489" y="2120"/>
                    </a:lnTo>
                    <a:lnTo>
                      <a:pt x="1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9"/>
              <p:cNvSpPr/>
              <p:nvPr/>
            </p:nvSpPr>
            <p:spPr>
              <a:xfrm>
                <a:off x="800100" y="1170500"/>
                <a:ext cx="37225" cy="53025"/>
              </a:xfrm>
              <a:custGeom>
                <a:avLst/>
                <a:gdLst/>
                <a:ahLst/>
                <a:cxnLst/>
                <a:rect l="l" t="t" r="r" b="b"/>
                <a:pathLst>
                  <a:path w="1489" h="2121" extrusionOk="0">
                    <a:moveTo>
                      <a:pt x="0" y="1"/>
                    </a:moveTo>
                    <a:lnTo>
                      <a:pt x="0" y="2120"/>
                    </a:lnTo>
                    <a:lnTo>
                      <a:pt x="1488" y="2120"/>
                    </a:lnTo>
                    <a:lnTo>
                      <a:pt x="14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74200" y="1170500"/>
                <a:ext cx="37225" cy="53025"/>
              </a:xfrm>
              <a:custGeom>
                <a:avLst/>
                <a:gdLst/>
                <a:ahLst/>
                <a:cxnLst/>
                <a:rect l="l" t="t" r="r" b="b"/>
                <a:pathLst>
                  <a:path w="1489" h="2121" extrusionOk="0">
                    <a:moveTo>
                      <a:pt x="1" y="1"/>
                    </a:moveTo>
                    <a:lnTo>
                      <a:pt x="1" y="2120"/>
                    </a:lnTo>
                    <a:lnTo>
                      <a:pt x="1489" y="2120"/>
                    </a:lnTo>
                    <a:lnTo>
                      <a:pt x="14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9"/>
              <p:cNvSpPr/>
              <p:nvPr/>
            </p:nvSpPr>
            <p:spPr>
              <a:xfrm>
                <a:off x="911400" y="1170500"/>
                <a:ext cx="28025" cy="53025"/>
              </a:xfrm>
              <a:custGeom>
                <a:avLst/>
                <a:gdLst/>
                <a:ahLst/>
                <a:cxnLst/>
                <a:rect l="l" t="t" r="r" b="b"/>
                <a:pathLst>
                  <a:path w="1121" h="2121" extrusionOk="0">
                    <a:moveTo>
                      <a:pt x="1" y="1"/>
                    </a:moveTo>
                    <a:lnTo>
                      <a:pt x="1" y="2120"/>
                    </a:lnTo>
                    <a:lnTo>
                      <a:pt x="60" y="2120"/>
                    </a:lnTo>
                    <a:cubicBezTo>
                      <a:pt x="644" y="2120"/>
                      <a:pt x="1120" y="1644"/>
                      <a:pt x="1120" y="1061"/>
                    </a:cubicBezTo>
                    <a:cubicBezTo>
                      <a:pt x="1120" y="465"/>
                      <a:pt x="644" y="1"/>
                      <a:pt x="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9"/>
              <p:cNvSpPr/>
              <p:nvPr/>
            </p:nvSpPr>
            <p:spPr>
              <a:xfrm>
                <a:off x="837300" y="1170500"/>
                <a:ext cx="36925" cy="53025"/>
              </a:xfrm>
              <a:custGeom>
                <a:avLst/>
                <a:gdLst/>
                <a:ahLst/>
                <a:cxnLst/>
                <a:rect l="l" t="t" r="r" b="b"/>
                <a:pathLst>
                  <a:path w="1477" h="2121" extrusionOk="0">
                    <a:moveTo>
                      <a:pt x="0" y="1"/>
                    </a:moveTo>
                    <a:lnTo>
                      <a:pt x="0" y="2120"/>
                    </a:lnTo>
                    <a:lnTo>
                      <a:pt x="1477" y="2120"/>
                    </a:lnTo>
                    <a:lnTo>
                      <a:pt x="14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9"/>
              <p:cNvSpPr/>
              <p:nvPr/>
            </p:nvSpPr>
            <p:spPr>
              <a:xfrm>
                <a:off x="667025" y="1279450"/>
                <a:ext cx="339950" cy="42300"/>
              </a:xfrm>
              <a:custGeom>
                <a:avLst/>
                <a:gdLst/>
                <a:ahLst/>
                <a:cxnLst/>
                <a:rect l="l" t="t" r="r" b="b"/>
                <a:pathLst>
                  <a:path w="13598" h="1692" extrusionOk="0">
                    <a:moveTo>
                      <a:pt x="1" y="1"/>
                    </a:moveTo>
                    <a:lnTo>
                      <a:pt x="1" y="1691"/>
                    </a:lnTo>
                    <a:lnTo>
                      <a:pt x="13598" y="1691"/>
                    </a:lnTo>
                    <a:lnTo>
                      <a:pt x="13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9"/>
              <p:cNvSpPr/>
              <p:nvPr/>
            </p:nvSpPr>
            <p:spPr>
              <a:xfrm>
                <a:off x="667025" y="1301775"/>
                <a:ext cx="339950" cy="18775"/>
              </a:xfrm>
              <a:custGeom>
                <a:avLst/>
                <a:gdLst/>
                <a:ahLst/>
                <a:cxnLst/>
                <a:rect l="l" t="t" r="r" b="b"/>
                <a:pathLst>
                  <a:path w="13598" h="751" extrusionOk="0">
                    <a:moveTo>
                      <a:pt x="1" y="1"/>
                    </a:moveTo>
                    <a:lnTo>
                      <a:pt x="1" y="751"/>
                    </a:lnTo>
                    <a:lnTo>
                      <a:pt x="13598" y="751"/>
                    </a:lnTo>
                    <a:lnTo>
                      <a:pt x="135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9"/>
              <p:cNvSpPr/>
              <p:nvPr/>
            </p:nvSpPr>
            <p:spPr>
              <a:xfrm>
                <a:off x="738175" y="1405350"/>
                <a:ext cx="197975" cy="112850"/>
              </a:xfrm>
              <a:custGeom>
                <a:avLst/>
                <a:gdLst/>
                <a:ahLst/>
                <a:cxnLst/>
                <a:rect l="l" t="t" r="r" b="b"/>
                <a:pathLst>
                  <a:path w="7919" h="4514" extrusionOk="0">
                    <a:moveTo>
                      <a:pt x="1477" y="1"/>
                    </a:moveTo>
                    <a:cubicBezTo>
                      <a:pt x="667" y="1"/>
                      <a:pt x="1" y="668"/>
                      <a:pt x="1" y="1477"/>
                    </a:cubicBezTo>
                    <a:lnTo>
                      <a:pt x="1" y="3037"/>
                    </a:lnTo>
                    <a:cubicBezTo>
                      <a:pt x="1" y="3847"/>
                      <a:pt x="667" y="4513"/>
                      <a:pt x="1477" y="4513"/>
                    </a:cubicBezTo>
                    <a:lnTo>
                      <a:pt x="6442" y="4513"/>
                    </a:lnTo>
                    <a:cubicBezTo>
                      <a:pt x="7251" y="4513"/>
                      <a:pt x="7918" y="3847"/>
                      <a:pt x="7918" y="3037"/>
                    </a:cubicBezTo>
                    <a:lnTo>
                      <a:pt x="7918" y="1477"/>
                    </a:lnTo>
                    <a:cubicBezTo>
                      <a:pt x="7918" y="668"/>
                      <a:pt x="7251" y="1"/>
                      <a:pt x="64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9"/>
              <p:cNvSpPr/>
              <p:nvPr/>
            </p:nvSpPr>
            <p:spPr>
              <a:xfrm>
                <a:off x="738175" y="1348200"/>
                <a:ext cx="37225" cy="36950"/>
              </a:xfrm>
              <a:custGeom>
                <a:avLst/>
                <a:gdLst/>
                <a:ahLst/>
                <a:cxnLst/>
                <a:rect l="l" t="t" r="r" b="b"/>
                <a:pathLst>
                  <a:path w="1489" h="1478" extrusionOk="0">
                    <a:moveTo>
                      <a:pt x="739" y="1"/>
                    </a:moveTo>
                    <a:cubicBezTo>
                      <a:pt x="334" y="1"/>
                      <a:pt x="1" y="334"/>
                      <a:pt x="1" y="739"/>
                    </a:cubicBezTo>
                    <a:cubicBezTo>
                      <a:pt x="1" y="1144"/>
                      <a:pt x="334" y="1477"/>
                      <a:pt x="739" y="1477"/>
                    </a:cubicBezTo>
                    <a:cubicBezTo>
                      <a:pt x="1155" y="1477"/>
                      <a:pt x="1489" y="1144"/>
                      <a:pt x="1489" y="739"/>
                    </a:cubicBezTo>
                    <a:cubicBezTo>
                      <a:pt x="1489" y="334"/>
                      <a:pt x="1155" y="1"/>
                      <a:pt x="7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9"/>
              <p:cNvSpPr/>
              <p:nvPr/>
            </p:nvSpPr>
            <p:spPr>
              <a:xfrm>
                <a:off x="808425" y="1348200"/>
                <a:ext cx="127725" cy="36950"/>
              </a:xfrm>
              <a:custGeom>
                <a:avLst/>
                <a:gdLst/>
                <a:ahLst/>
                <a:cxnLst/>
                <a:rect l="l" t="t" r="r" b="b"/>
                <a:pathLst>
                  <a:path w="5109" h="1478" extrusionOk="0">
                    <a:moveTo>
                      <a:pt x="0" y="1"/>
                    </a:moveTo>
                    <a:lnTo>
                      <a:pt x="0" y="1477"/>
                    </a:lnTo>
                    <a:lnTo>
                      <a:pt x="5108" y="1477"/>
                    </a:lnTo>
                    <a:lnTo>
                      <a:pt x="51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9"/>
              <p:cNvSpPr/>
              <p:nvPr/>
            </p:nvSpPr>
            <p:spPr>
              <a:xfrm>
                <a:off x="907250" y="1665800"/>
                <a:ext cx="48250" cy="55100"/>
              </a:xfrm>
              <a:custGeom>
                <a:avLst/>
                <a:gdLst/>
                <a:ahLst/>
                <a:cxnLst/>
                <a:rect l="l" t="t" r="r" b="b"/>
                <a:pathLst>
                  <a:path w="1930" h="2204" extrusionOk="0">
                    <a:moveTo>
                      <a:pt x="965" y="1"/>
                    </a:moveTo>
                    <a:cubicBezTo>
                      <a:pt x="429" y="1"/>
                      <a:pt x="0" y="441"/>
                      <a:pt x="0" y="977"/>
                    </a:cubicBezTo>
                    <a:lnTo>
                      <a:pt x="0" y="1239"/>
                    </a:lnTo>
                    <a:cubicBezTo>
                      <a:pt x="0" y="1775"/>
                      <a:pt x="429" y="2204"/>
                      <a:pt x="965" y="2204"/>
                    </a:cubicBezTo>
                    <a:cubicBezTo>
                      <a:pt x="1500" y="2204"/>
                      <a:pt x="1929" y="1775"/>
                      <a:pt x="1929" y="1239"/>
                    </a:cubicBezTo>
                    <a:lnTo>
                      <a:pt x="1929" y="977"/>
                    </a:lnTo>
                    <a:cubicBezTo>
                      <a:pt x="1929" y="441"/>
                      <a:pt x="1500" y="1"/>
                      <a:pt x="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9"/>
              <p:cNvSpPr/>
              <p:nvPr/>
            </p:nvSpPr>
            <p:spPr>
              <a:xfrm>
                <a:off x="717625" y="1665800"/>
                <a:ext cx="48550" cy="55100"/>
              </a:xfrm>
              <a:custGeom>
                <a:avLst/>
                <a:gdLst/>
                <a:ahLst/>
                <a:cxnLst/>
                <a:rect l="l" t="t" r="r" b="b"/>
                <a:pathLst>
                  <a:path w="1942" h="2204" extrusionOk="0">
                    <a:moveTo>
                      <a:pt x="977" y="1"/>
                    </a:moveTo>
                    <a:cubicBezTo>
                      <a:pt x="442" y="1"/>
                      <a:pt x="1" y="441"/>
                      <a:pt x="1" y="977"/>
                    </a:cubicBezTo>
                    <a:lnTo>
                      <a:pt x="1" y="1239"/>
                    </a:lnTo>
                    <a:cubicBezTo>
                      <a:pt x="1" y="1775"/>
                      <a:pt x="442" y="2204"/>
                      <a:pt x="977" y="2204"/>
                    </a:cubicBezTo>
                    <a:cubicBezTo>
                      <a:pt x="1513" y="2204"/>
                      <a:pt x="1942" y="1775"/>
                      <a:pt x="1942" y="1239"/>
                    </a:cubicBezTo>
                    <a:lnTo>
                      <a:pt x="1942" y="977"/>
                    </a:lnTo>
                    <a:cubicBezTo>
                      <a:pt x="1942" y="441"/>
                      <a:pt x="1513" y="1"/>
                      <a:pt x="9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9"/>
              <p:cNvSpPr/>
              <p:nvPr/>
            </p:nvSpPr>
            <p:spPr>
              <a:xfrm>
                <a:off x="659600" y="1695575"/>
                <a:ext cx="116100" cy="35750"/>
              </a:xfrm>
              <a:custGeom>
                <a:avLst/>
                <a:gdLst/>
                <a:ahLst/>
                <a:cxnLst/>
                <a:rect l="l" t="t" r="r" b="b"/>
                <a:pathLst>
                  <a:path w="4644" h="1430" extrusionOk="0">
                    <a:moveTo>
                      <a:pt x="0" y="1"/>
                    </a:moveTo>
                    <a:lnTo>
                      <a:pt x="0" y="1429"/>
                    </a:lnTo>
                    <a:lnTo>
                      <a:pt x="4644" y="1429"/>
                    </a:lnTo>
                    <a:lnTo>
                      <a:pt x="4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9"/>
              <p:cNvSpPr/>
              <p:nvPr/>
            </p:nvSpPr>
            <p:spPr>
              <a:xfrm>
                <a:off x="898600" y="1695575"/>
                <a:ext cx="116125" cy="35750"/>
              </a:xfrm>
              <a:custGeom>
                <a:avLst/>
                <a:gdLst/>
                <a:ahLst/>
                <a:cxnLst/>
                <a:rect l="l" t="t" r="r" b="b"/>
                <a:pathLst>
                  <a:path w="4645" h="1430" extrusionOk="0">
                    <a:moveTo>
                      <a:pt x="1" y="1"/>
                    </a:moveTo>
                    <a:lnTo>
                      <a:pt x="1" y="1429"/>
                    </a:lnTo>
                    <a:lnTo>
                      <a:pt x="4644" y="1429"/>
                    </a:lnTo>
                    <a:lnTo>
                      <a:pt x="4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9"/>
              <p:cNvSpPr/>
              <p:nvPr/>
            </p:nvSpPr>
            <p:spPr>
              <a:xfrm>
                <a:off x="556300" y="1549725"/>
                <a:ext cx="109875" cy="92900"/>
              </a:xfrm>
              <a:custGeom>
                <a:avLst/>
                <a:gdLst/>
                <a:ahLst/>
                <a:cxnLst/>
                <a:rect l="l" t="t" r="r" b="b"/>
                <a:pathLst>
                  <a:path w="4395" h="3716" extrusionOk="0">
                    <a:moveTo>
                      <a:pt x="2192" y="1"/>
                    </a:moveTo>
                    <a:cubicBezTo>
                      <a:pt x="989" y="1"/>
                      <a:pt x="1" y="989"/>
                      <a:pt x="1" y="2191"/>
                    </a:cubicBezTo>
                    <a:lnTo>
                      <a:pt x="1" y="3703"/>
                    </a:lnTo>
                    <a:lnTo>
                      <a:pt x="1168" y="3703"/>
                    </a:lnTo>
                    <a:lnTo>
                      <a:pt x="1168" y="2191"/>
                    </a:lnTo>
                    <a:cubicBezTo>
                      <a:pt x="1168" y="1632"/>
                      <a:pt x="1632" y="1167"/>
                      <a:pt x="2192" y="1167"/>
                    </a:cubicBezTo>
                    <a:cubicBezTo>
                      <a:pt x="2763" y="1167"/>
                      <a:pt x="3227" y="1632"/>
                      <a:pt x="3227" y="2191"/>
                    </a:cubicBezTo>
                    <a:lnTo>
                      <a:pt x="3227" y="3715"/>
                    </a:lnTo>
                    <a:lnTo>
                      <a:pt x="4394" y="3715"/>
                    </a:lnTo>
                    <a:lnTo>
                      <a:pt x="4394" y="2191"/>
                    </a:lnTo>
                    <a:cubicBezTo>
                      <a:pt x="4394" y="989"/>
                      <a:pt x="3406" y="1"/>
                      <a:pt x="2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9"/>
              <p:cNvSpPr/>
              <p:nvPr/>
            </p:nvSpPr>
            <p:spPr>
              <a:xfrm>
                <a:off x="1006950" y="1549725"/>
                <a:ext cx="109575" cy="92900"/>
              </a:xfrm>
              <a:custGeom>
                <a:avLst/>
                <a:gdLst/>
                <a:ahLst/>
                <a:cxnLst/>
                <a:rect l="l" t="t" r="r" b="b"/>
                <a:pathLst>
                  <a:path w="4383" h="3716" extrusionOk="0">
                    <a:moveTo>
                      <a:pt x="2192" y="1"/>
                    </a:moveTo>
                    <a:cubicBezTo>
                      <a:pt x="977" y="1"/>
                      <a:pt x="1" y="989"/>
                      <a:pt x="1" y="2191"/>
                    </a:cubicBezTo>
                    <a:lnTo>
                      <a:pt x="1" y="3703"/>
                    </a:lnTo>
                    <a:lnTo>
                      <a:pt x="1168" y="3703"/>
                    </a:lnTo>
                    <a:lnTo>
                      <a:pt x="1168" y="2191"/>
                    </a:lnTo>
                    <a:cubicBezTo>
                      <a:pt x="1168" y="1632"/>
                      <a:pt x="1632" y="1167"/>
                      <a:pt x="2192" y="1167"/>
                    </a:cubicBezTo>
                    <a:cubicBezTo>
                      <a:pt x="2763" y="1167"/>
                      <a:pt x="3216" y="1632"/>
                      <a:pt x="3216" y="2191"/>
                    </a:cubicBezTo>
                    <a:lnTo>
                      <a:pt x="3216" y="3715"/>
                    </a:lnTo>
                    <a:lnTo>
                      <a:pt x="4382" y="3715"/>
                    </a:lnTo>
                    <a:lnTo>
                      <a:pt x="4382" y="2191"/>
                    </a:lnTo>
                    <a:cubicBezTo>
                      <a:pt x="4382" y="989"/>
                      <a:pt x="3406" y="1"/>
                      <a:pt x="21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9" name="Google Shape;609;p29"/>
          <p:cNvGrpSpPr/>
          <p:nvPr/>
        </p:nvGrpSpPr>
        <p:grpSpPr>
          <a:xfrm>
            <a:off x="6466293" y="97033"/>
            <a:ext cx="1295428" cy="2085071"/>
            <a:chOff x="2225575" y="3305850"/>
            <a:chExt cx="380125" cy="673625"/>
          </a:xfrm>
        </p:grpSpPr>
        <p:sp>
          <p:nvSpPr>
            <p:cNvPr id="610" name="Google Shape;610;p29"/>
            <p:cNvSpPr/>
            <p:nvPr/>
          </p:nvSpPr>
          <p:spPr>
            <a:xfrm>
              <a:off x="2225850" y="3306013"/>
              <a:ext cx="379850" cy="673300"/>
            </a:xfrm>
            <a:custGeom>
              <a:avLst/>
              <a:gdLst/>
              <a:ahLst/>
              <a:cxnLst/>
              <a:rect l="l" t="t" r="r" b="b"/>
              <a:pathLst>
                <a:path w="15194" h="26932" extrusionOk="0">
                  <a:moveTo>
                    <a:pt x="8978" y="16395"/>
                  </a:moveTo>
                  <a:lnTo>
                    <a:pt x="8978" y="17097"/>
                  </a:lnTo>
                  <a:lnTo>
                    <a:pt x="8835" y="17097"/>
                  </a:lnTo>
                  <a:cubicBezTo>
                    <a:pt x="8573" y="17097"/>
                    <a:pt x="8359" y="17312"/>
                    <a:pt x="8359" y="17574"/>
                  </a:cubicBezTo>
                  <a:lnTo>
                    <a:pt x="8359" y="17967"/>
                  </a:lnTo>
                  <a:lnTo>
                    <a:pt x="8252" y="17967"/>
                  </a:lnTo>
                  <a:cubicBezTo>
                    <a:pt x="8121" y="17967"/>
                    <a:pt x="8002" y="18074"/>
                    <a:pt x="8002" y="18217"/>
                  </a:cubicBezTo>
                  <a:cubicBezTo>
                    <a:pt x="8002" y="18348"/>
                    <a:pt x="8121" y="18467"/>
                    <a:pt x="8252" y="18467"/>
                  </a:cubicBezTo>
                  <a:lnTo>
                    <a:pt x="8359" y="18467"/>
                  </a:lnTo>
                  <a:lnTo>
                    <a:pt x="8359" y="21634"/>
                  </a:lnTo>
                  <a:lnTo>
                    <a:pt x="8252" y="21634"/>
                  </a:lnTo>
                  <a:cubicBezTo>
                    <a:pt x="8121" y="21634"/>
                    <a:pt x="8002" y="21741"/>
                    <a:pt x="8002" y="21884"/>
                  </a:cubicBezTo>
                  <a:cubicBezTo>
                    <a:pt x="8002" y="22015"/>
                    <a:pt x="8121" y="22134"/>
                    <a:pt x="8252" y="22134"/>
                  </a:cubicBezTo>
                  <a:lnTo>
                    <a:pt x="8359" y="22134"/>
                  </a:lnTo>
                  <a:lnTo>
                    <a:pt x="8359" y="22527"/>
                  </a:lnTo>
                  <a:cubicBezTo>
                    <a:pt x="8359" y="22789"/>
                    <a:pt x="8573" y="22991"/>
                    <a:pt x="8835" y="22991"/>
                  </a:cubicBezTo>
                  <a:lnTo>
                    <a:pt x="8966" y="22991"/>
                  </a:lnTo>
                  <a:lnTo>
                    <a:pt x="8966" y="24086"/>
                  </a:lnTo>
                  <a:cubicBezTo>
                    <a:pt x="8966" y="24086"/>
                    <a:pt x="8978" y="24098"/>
                    <a:pt x="8978" y="24098"/>
                  </a:cubicBezTo>
                  <a:lnTo>
                    <a:pt x="6216" y="24098"/>
                  </a:lnTo>
                  <a:cubicBezTo>
                    <a:pt x="6216" y="24098"/>
                    <a:pt x="6216" y="24086"/>
                    <a:pt x="6216" y="24086"/>
                  </a:cubicBezTo>
                  <a:lnTo>
                    <a:pt x="6216" y="22991"/>
                  </a:lnTo>
                  <a:lnTo>
                    <a:pt x="6359" y="22991"/>
                  </a:lnTo>
                  <a:cubicBezTo>
                    <a:pt x="6621" y="22991"/>
                    <a:pt x="6835" y="22789"/>
                    <a:pt x="6835" y="22527"/>
                  </a:cubicBezTo>
                  <a:lnTo>
                    <a:pt x="6835" y="22134"/>
                  </a:lnTo>
                  <a:lnTo>
                    <a:pt x="6930" y="22134"/>
                  </a:lnTo>
                  <a:cubicBezTo>
                    <a:pt x="7073" y="22134"/>
                    <a:pt x="7180" y="22015"/>
                    <a:pt x="7180" y="21884"/>
                  </a:cubicBezTo>
                  <a:cubicBezTo>
                    <a:pt x="7180" y="21741"/>
                    <a:pt x="7073" y="21634"/>
                    <a:pt x="6930" y="21634"/>
                  </a:cubicBezTo>
                  <a:lnTo>
                    <a:pt x="6835" y="21634"/>
                  </a:lnTo>
                  <a:lnTo>
                    <a:pt x="6835" y="18467"/>
                  </a:lnTo>
                  <a:lnTo>
                    <a:pt x="6930" y="18467"/>
                  </a:lnTo>
                  <a:cubicBezTo>
                    <a:pt x="7073" y="18467"/>
                    <a:pt x="7180" y="18348"/>
                    <a:pt x="7180" y="18217"/>
                  </a:cubicBezTo>
                  <a:cubicBezTo>
                    <a:pt x="7180" y="18074"/>
                    <a:pt x="7073" y="17967"/>
                    <a:pt x="6930" y="17967"/>
                  </a:cubicBezTo>
                  <a:lnTo>
                    <a:pt x="6835" y="17967"/>
                  </a:lnTo>
                  <a:lnTo>
                    <a:pt x="6835" y="17574"/>
                  </a:lnTo>
                  <a:cubicBezTo>
                    <a:pt x="6835" y="17312"/>
                    <a:pt x="6621" y="17097"/>
                    <a:pt x="6359" y="17097"/>
                  </a:cubicBezTo>
                  <a:lnTo>
                    <a:pt x="6216" y="17097"/>
                  </a:lnTo>
                  <a:lnTo>
                    <a:pt x="6216" y="16395"/>
                  </a:lnTo>
                  <a:close/>
                  <a:moveTo>
                    <a:pt x="7597" y="0"/>
                  </a:moveTo>
                  <a:cubicBezTo>
                    <a:pt x="7204" y="0"/>
                    <a:pt x="6895" y="322"/>
                    <a:pt x="6895" y="703"/>
                  </a:cubicBezTo>
                  <a:lnTo>
                    <a:pt x="4811" y="703"/>
                  </a:lnTo>
                  <a:cubicBezTo>
                    <a:pt x="4561" y="703"/>
                    <a:pt x="4359" y="905"/>
                    <a:pt x="4359" y="1167"/>
                  </a:cubicBezTo>
                  <a:lnTo>
                    <a:pt x="4359" y="3203"/>
                  </a:lnTo>
                  <a:cubicBezTo>
                    <a:pt x="4359" y="3119"/>
                    <a:pt x="4287" y="3048"/>
                    <a:pt x="4204" y="3048"/>
                  </a:cubicBezTo>
                  <a:cubicBezTo>
                    <a:pt x="4121" y="3048"/>
                    <a:pt x="4049" y="3119"/>
                    <a:pt x="4049" y="3203"/>
                  </a:cubicBezTo>
                  <a:lnTo>
                    <a:pt x="4049" y="3322"/>
                  </a:lnTo>
                  <a:cubicBezTo>
                    <a:pt x="3775" y="3441"/>
                    <a:pt x="3573" y="3715"/>
                    <a:pt x="3573" y="4036"/>
                  </a:cubicBezTo>
                  <a:cubicBezTo>
                    <a:pt x="3573" y="4358"/>
                    <a:pt x="3775" y="4632"/>
                    <a:pt x="4049" y="4751"/>
                  </a:cubicBezTo>
                  <a:lnTo>
                    <a:pt x="4049" y="4870"/>
                  </a:lnTo>
                  <a:cubicBezTo>
                    <a:pt x="4049" y="4953"/>
                    <a:pt x="4121" y="5013"/>
                    <a:pt x="4204" y="5013"/>
                  </a:cubicBezTo>
                  <a:cubicBezTo>
                    <a:pt x="4287" y="5013"/>
                    <a:pt x="4359" y="4953"/>
                    <a:pt x="4359" y="4870"/>
                  </a:cubicBezTo>
                  <a:lnTo>
                    <a:pt x="4359" y="6906"/>
                  </a:lnTo>
                  <a:cubicBezTo>
                    <a:pt x="4359" y="7156"/>
                    <a:pt x="4561" y="7358"/>
                    <a:pt x="4811" y="7358"/>
                  </a:cubicBezTo>
                  <a:lnTo>
                    <a:pt x="6609" y="7358"/>
                  </a:lnTo>
                  <a:lnTo>
                    <a:pt x="6609" y="7477"/>
                  </a:lnTo>
                  <a:cubicBezTo>
                    <a:pt x="6537" y="7489"/>
                    <a:pt x="6478" y="7549"/>
                    <a:pt x="6478" y="7620"/>
                  </a:cubicBezTo>
                  <a:cubicBezTo>
                    <a:pt x="6478" y="7691"/>
                    <a:pt x="6537" y="7751"/>
                    <a:pt x="6609" y="7763"/>
                  </a:cubicBezTo>
                  <a:lnTo>
                    <a:pt x="6609" y="7906"/>
                  </a:lnTo>
                  <a:cubicBezTo>
                    <a:pt x="6537" y="7906"/>
                    <a:pt x="6478" y="7965"/>
                    <a:pt x="6478" y="8037"/>
                  </a:cubicBezTo>
                  <a:cubicBezTo>
                    <a:pt x="6478" y="8120"/>
                    <a:pt x="6537" y="8180"/>
                    <a:pt x="6609" y="8180"/>
                  </a:cubicBezTo>
                  <a:lnTo>
                    <a:pt x="6609" y="8311"/>
                  </a:lnTo>
                  <a:lnTo>
                    <a:pt x="4537" y="8311"/>
                  </a:lnTo>
                  <a:cubicBezTo>
                    <a:pt x="4323" y="8311"/>
                    <a:pt x="4144" y="8489"/>
                    <a:pt x="4144" y="8703"/>
                  </a:cubicBezTo>
                  <a:lnTo>
                    <a:pt x="4144" y="8799"/>
                  </a:lnTo>
                  <a:lnTo>
                    <a:pt x="3930" y="8799"/>
                  </a:lnTo>
                  <a:lnTo>
                    <a:pt x="3930" y="8763"/>
                  </a:lnTo>
                  <a:cubicBezTo>
                    <a:pt x="3930" y="8692"/>
                    <a:pt x="3870" y="8632"/>
                    <a:pt x="3799" y="8632"/>
                  </a:cubicBezTo>
                  <a:cubicBezTo>
                    <a:pt x="3728" y="8632"/>
                    <a:pt x="3668" y="8692"/>
                    <a:pt x="3668" y="8763"/>
                  </a:cubicBezTo>
                  <a:lnTo>
                    <a:pt x="3668" y="8799"/>
                  </a:lnTo>
                  <a:lnTo>
                    <a:pt x="3466" y="8799"/>
                  </a:lnTo>
                  <a:lnTo>
                    <a:pt x="3466" y="8763"/>
                  </a:lnTo>
                  <a:cubicBezTo>
                    <a:pt x="3466" y="8692"/>
                    <a:pt x="3406" y="8632"/>
                    <a:pt x="3335" y="8632"/>
                  </a:cubicBezTo>
                  <a:cubicBezTo>
                    <a:pt x="3263" y="8632"/>
                    <a:pt x="3204" y="8692"/>
                    <a:pt x="3204" y="8763"/>
                  </a:cubicBezTo>
                  <a:lnTo>
                    <a:pt x="3204" y="8894"/>
                  </a:lnTo>
                  <a:cubicBezTo>
                    <a:pt x="3192" y="8906"/>
                    <a:pt x="3180" y="8918"/>
                    <a:pt x="3168" y="8930"/>
                  </a:cubicBezTo>
                  <a:lnTo>
                    <a:pt x="2501" y="8930"/>
                  </a:lnTo>
                  <a:cubicBezTo>
                    <a:pt x="1477" y="8930"/>
                    <a:pt x="644" y="9751"/>
                    <a:pt x="644" y="10775"/>
                  </a:cubicBezTo>
                  <a:lnTo>
                    <a:pt x="644" y="10966"/>
                  </a:lnTo>
                  <a:lnTo>
                    <a:pt x="572" y="10966"/>
                  </a:lnTo>
                  <a:cubicBezTo>
                    <a:pt x="489" y="10966"/>
                    <a:pt x="430" y="11025"/>
                    <a:pt x="430" y="11109"/>
                  </a:cubicBezTo>
                  <a:cubicBezTo>
                    <a:pt x="430" y="11180"/>
                    <a:pt x="489" y="11251"/>
                    <a:pt x="572" y="11251"/>
                  </a:cubicBezTo>
                  <a:lnTo>
                    <a:pt x="644" y="11251"/>
                  </a:lnTo>
                  <a:lnTo>
                    <a:pt x="644" y="11799"/>
                  </a:lnTo>
                  <a:lnTo>
                    <a:pt x="572" y="11799"/>
                  </a:lnTo>
                  <a:cubicBezTo>
                    <a:pt x="489" y="11799"/>
                    <a:pt x="430" y="11859"/>
                    <a:pt x="430" y="11942"/>
                  </a:cubicBezTo>
                  <a:cubicBezTo>
                    <a:pt x="430" y="12013"/>
                    <a:pt x="489" y="12085"/>
                    <a:pt x="572" y="12085"/>
                  </a:cubicBezTo>
                  <a:lnTo>
                    <a:pt x="644" y="12085"/>
                  </a:lnTo>
                  <a:lnTo>
                    <a:pt x="644" y="12633"/>
                  </a:lnTo>
                  <a:lnTo>
                    <a:pt x="572" y="12633"/>
                  </a:lnTo>
                  <a:cubicBezTo>
                    <a:pt x="489" y="12633"/>
                    <a:pt x="430" y="12692"/>
                    <a:pt x="430" y="12775"/>
                  </a:cubicBezTo>
                  <a:cubicBezTo>
                    <a:pt x="430" y="12847"/>
                    <a:pt x="489" y="12918"/>
                    <a:pt x="572" y="12918"/>
                  </a:cubicBezTo>
                  <a:lnTo>
                    <a:pt x="644" y="12918"/>
                  </a:lnTo>
                  <a:lnTo>
                    <a:pt x="644" y="13466"/>
                  </a:lnTo>
                  <a:lnTo>
                    <a:pt x="572" y="13466"/>
                  </a:lnTo>
                  <a:cubicBezTo>
                    <a:pt x="489" y="13466"/>
                    <a:pt x="430" y="13526"/>
                    <a:pt x="430" y="13609"/>
                  </a:cubicBezTo>
                  <a:cubicBezTo>
                    <a:pt x="430" y="13680"/>
                    <a:pt x="489" y="13752"/>
                    <a:pt x="572" y="13752"/>
                  </a:cubicBezTo>
                  <a:lnTo>
                    <a:pt x="644" y="13752"/>
                  </a:lnTo>
                  <a:lnTo>
                    <a:pt x="644" y="14002"/>
                  </a:lnTo>
                  <a:lnTo>
                    <a:pt x="906" y="14002"/>
                  </a:lnTo>
                  <a:lnTo>
                    <a:pt x="906" y="14395"/>
                  </a:lnTo>
                  <a:lnTo>
                    <a:pt x="739" y="14395"/>
                  </a:lnTo>
                  <a:cubicBezTo>
                    <a:pt x="561" y="14395"/>
                    <a:pt x="430" y="14526"/>
                    <a:pt x="430" y="14704"/>
                  </a:cubicBezTo>
                  <a:cubicBezTo>
                    <a:pt x="430" y="14871"/>
                    <a:pt x="561" y="15014"/>
                    <a:pt x="739" y="15014"/>
                  </a:cubicBezTo>
                  <a:lnTo>
                    <a:pt x="906" y="15014"/>
                  </a:lnTo>
                  <a:lnTo>
                    <a:pt x="906" y="16145"/>
                  </a:lnTo>
                  <a:cubicBezTo>
                    <a:pt x="382" y="16264"/>
                    <a:pt x="1" y="16728"/>
                    <a:pt x="1" y="17288"/>
                  </a:cubicBezTo>
                  <a:lnTo>
                    <a:pt x="477" y="17288"/>
                  </a:lnTo>
                  <a:cubicBezTo>
                    <a:pt x="477" y="16895"/>
                    <a:pt x="787" y="16585"/>
                    <a:pt x="1180" y="16585"/>
                  </a:cubicBezTo>
                  <a:cubicBezTo>
                    <a:pt x="1561" y="16585"/>
                    <a:pt x="1882" y="16895"/>
                    <a:pt x="1882" y="17288"/>
                  </a:cubicBezTo>
                  <a:lnTo>
                    <a:pt x="2358" y="17288"/>
                  </a:lnTo>
                  <a:cubicBezTo>
                    <a:pt x="2358" y="16728"/>
                    <a:pt x="1965" y="16264"/>
                    <a:pt x="1442" y="16145"/>
                  </a:cubicBezTo>
                  <a:lnTo>
                    <a:pt x="1442" y="15014"/>
                  </a:lnTo>
                  <a:lnTo>
                    <a:pt x="1620" y="15014"/>
                  </a:lnTo>
                  <a:cubicBezTo>
                    <a:pt x="1787" y="15014"/>
                    <a:pt x="1930" y="14871"/>
                    <a:pt x="1930" y="14704"/>
                  </a:cubicBezTo>
                  <a:cubicBezTo>
                    <a:pt x="1930" y="14526"/>
                    <a:pt x="1787" y="14395"/>
                    <a:pt x="1620" y="14395"/>
                  </a:cubicBezTo>
                  <a:lnTo>
                    <a:pt x="1442" y="14395"/>
                  </a:lnTo>
                  <a:lnTo>
                    <a:pt x="1442" y="14002"/>
                  </a:lnTo>
                  <a:lnTo>
                    <a:pt x="1704" y="14002"/>
                  </a:lnTo>
                  <a:lnTo>
                    <a:pt x="1704" y="13752"/>
                  </a:lnTo>
                  <a:lnTo>
                    <a:pt x="1787" y="13752"/>
                  </a:lnTo>
                  <a:cubicBezTo>
                    <a:pt x="1858" y="13752"/>
                    <a:pt x="1930" y="13680"/>
                    <a:pt x="1930" y="13609"/>
                  </a:cubicBezTo>
                  <a:cubicBezTo>
                    <a:pt x="1930" y="13526"/>
                    <a:pt x="1870" y="13466"/>
                    <a:pt x="1787" y="13466"/>
                  </a:cubicBezTo>
                  <a:lnTo>
                    <a:pt x="1704" y="13466"/>
                  </a:lnTo>
                  <a:lnTo>
                    <a:pt x="1704" y="12918"/>
                  </a:lnTo>
                  <a:lnTo>
                    <a:pt x="1787" y="12918"/>
                  </a:lnTo>
                  <a:cubicBezTo>
                    <a:pt x="1858" y="12918"/>
                    <a:pt x="1930" y="12847"/>
                    <a:pt x="1930" y="12775"/>
                  </a:cubicBezTo>
                  <a:cubicBezTo>
                    <a:pt x="1930" y="12692"/>
                    <a:pt x="1870" y="12633"/>
                    <a:pt x="1787" y="12633"/>
                  </a:cubicBezTo>
                  <a:lnTo>
                    <a:pt x="1704" y="12633"/>
                  </a:lnTo>
                  <a:lnTo>
                    <a:pt x="1704" y="12085"/>
                  </a:lnTo>
                  <a:lnTo>
                    <a:pt x="1787" y="12085"/>
                  </a:lnTo>
                  <a:cubicBezTo>
                    <a:pt x="1858" y="12085"/>
                    <a:pt x="1930" y="12013"/>
                    <a:pt x="1930" y="11942"/>
                  </a:cubicBezTo>
                  <a:cubicBezTo>
                    <a:pt x="1930" y="11859"/>
                    <a:pt x="1870" y="11799"/>
                    <a:pt x="1787" y="11799"/>
                  </a:cubicBezTo>
                  <a:lnTo>
                    <a:pt x="1704" y="11799"/>
                  </a:lnTo>
                  <a:lnTo>
                    <a:pt x="1704" y="11251"/>
                  </a:lnTo>
                  <a:lnTo>
                    <a:pt x="1787" y="11251"/>
                  </a:lnTo>
                  <a:cubicBezTo>
                    <a:pt x="1858" y="11251"/>
                    <a:pt x="1930" y="11180"/>
                    <a:pt x="1930" y="11109"/>
                  </a:cubicBezTo>
                  <a:cubicBezTo>
                    <a:pt x="1930" y="11025"/>
                    <a:pt x="1870" y="10966"/>
                    <a:pt x="1787" y="10966"/>
                  </a:cubicBezTo>
                  <a:lnTo>
                    <a:pt x="1704" y="10966"/>
                  </a:lnTo>
                  <a:lnTo>
                    <a:pt x="1704" y="10775"/>
                  </a:lnTo>
                  <a:cubicBezTo>
                    <a:pt x="1704" y="10335"/>
                    <a:pt x="2061" y="9977"/>
                    <a:pt x="2501" y="9977"/>
                  </a:cubicBezTo>
                  <a:lnTo>
                    <a:pt x="3168" y="9977"/>
                  </a:lnTo>
                  <a:cubicBezTo>
                    <a:pt x="3180" y="9989"/>
                    <a:pt x="3192" y="10001"/>
                    <a:pt x="3204" y="10013"/>
                  </a:cubicBezTo>
                  <a:lnTo>
                    <a:pt x="3204" y="10144"/>
                  </a:lnTo>
                  <a:cubicBezTo>
                    <a:pt x="3204" y="10216"/>
                    <a:pt x="3263" y="10275"/>
                    <a:pt x="3335" y="10275"/>
                  </a:cubicBezTo>
                  <a:cubicBezTo>
                    <a:pt x="3418" y="10275"/>
                    <a:pt x="3478" y="10216"/>
                    <a:pt x="3478" y="10144"/>
                  </a:cubicBezTo>
                  <a:lnTo>
                    <a:pt x="3478" y="10108"/>
                  </a:lnTo>
                  <a:lnTo>
                    <a:pt x="3668" y="10108"/>
                  </a:lnTo>
                  <a:lnTo>
                    <a:pt x="3668" y="10144"/>
                  </a:lnTo>
                  <a:cubicBezTo>
                    <a:pt x="3668" y="10216"/>
                    <a:pt x="3728" y="10275"/>
                    <a:pt x="3799" y="10275"/>
                  </a:cubicBezTo>
                  <a:cubicBezTo>
                    <a:pt x="3870" y="10275"/>
                    <a:pt x="3930" y="10216"/>
                    <a:pt x="3930" y="10144"/>
                  </a:cubicBezTo>
                  <a:lnTo>
                    <a:pt x="3930" y="10108"/>
                  </a:lnTo>
                  <a:lnTo>
                    <a:pt x="4144" y="10108"/>
                  </a:lnTo>
                  <a:lnTo>
                    <a:pt x="4144" y="13966"/>
                  </a:lnTo>
                  <a:lnTo>
                    <a:pt x="4144" y="14454"/>
                  </a:lnTo>
                  <a:lnTo>
                    <a:pt x="4144" y="14788"/>
                  </a:lnTo>
                  <a:cubicBezTo>
                    <a:pt x="4144" y="15014"/>
                    <a:pt x="4323" y="15180"/>
                    <a:pt x="4537" y="15180"/>
                  </a:cubicBezTo>
                  <a:lnTo>
                    <a:pt x="4799" y="15180"/>
                  </a:lnTo>
                  <a:lnTo>
                    <a:pt x="4799" y="15990"/>
                  </a:lnTo>
                  <a:cubicBezTo>
                    <a:pt x="4799" y="16204"/>
                    <a:pt x="4978" y="16383"/>
                    <a:pt x="5192" y="16383"/>
                  </a:cubicBezTo>
                  <a:lnTo>
                    <a:pt x="5240" y="16383"/>
                  </a:lnTo>
                  <a:lnTo>
                    <a:pt x="5240" y="17097"/>
                  </a:lnTo>
                  <a:lnTo>
                    <a:pt x="5097" y="17097"/>
                  </a:lnTo>
                  <a:cubicBezTo>
                    <a:pt x="4847" y="17097"/>
                    <a:pt x="4632" y="17300"/>
                    <a:pt x="4632" y="17562"/>
                  </a:cubicBezTo>
                  <a:lnTo>
                    <a:pt x="4632" y="17955"/>
                  </a:lnTo>
                  <a:lnTo>
                    <a:pt x="4502" y="17955"/>
                  </a:lnTo>
                  <a:cubicBezTo>
                    <a:pt x="4359" y="17955"/>
                    <a:pt x="4251" y="18074"/>
                    <a:pt x="4251" y="18205"/>
                  </a:cubicBezTo>
                  <a:cubicBezTo>
                    <a:pt x="4251" y="18348"/>
                    <a:pt x="4359" y="18455"/>
                    <a:pt x="4502" y="18455"/>
                  </a:cubicBezTo>
                  <a:lnTo>
                    <a:pt x="4632" y="18455"/>
                  </a:lnTo>
                  <a:lnTo>
                    <a:pt x="4632" y="21622"/>
                  </a:lnTo>
                  <a:lnTo>
                    <a:pt x="4502" y="21622"/>
                  </a:lnTo>
                  <a:cubicBezTo>
                    <a:pt x="4359" y="21622"/>
                    <a:pt x="4251" y="21741"/>
                    <a:pt x="4251" y="21872"/>
                  </a:cubicBezTo>
                  <a:cubicBezTo>
                    <a:pt x="4251" y="22015"/>
                    <a:pt x="4359" y="22122"/>
                    <a:pt x="4502" y="22122"/>
                  </a:cubicBezTo>
                  <a:lnTo>
                    <a:pt x="4632" y="22122"/>
                  </a:lnTo>
                  <a:lnTo>
                    <a:pt x="4632" y="22515"/>
                  </a:lnTo>
                  <a:cubicBezTo>
                    <a:pt x="4632" y="22777"/>
                    <a:pt x="4835" y="22991"/>
                    <a:pt x="5097" y="22991"/>
                  </a:cubicBezTo>
                  <a:lnTo>
                    <a:pt x="5240" y="22991"/>
                  </a:lnTo>
                  <a:lnTo>
                    <a:pt x="5240" y="24074"/>
                  </a:lnTo>
                  <a:cubicBezTo>
                    <a:pt x="5240" y="24086"/>
                    <a:pt x="5240" y="24086"/>
                    <a:pt x="5240" y="24098"/>
                  </a:cubicBezTo>
                  <a:lnTo>
                    <a:pt x="4406" y="24098"/>
                  </a:lnTo>
                  <a:cubicBezTo>
                    <a:pt x="4275" y="24098"/>
                    <a:pt x="4156" y="24182"/>
                    <a:pt x="4097" y="24289"/>
                  </a:cubicBezTo>
                  <a:lnTo>
                    <a:pt x="3370" y="24289"/>
                  </a:lnTo>
                  <a:lnTo>
                    <a:pt x="3370" y="23229"/>
                  </a:lnTo>
                  <a:cubicBezTo>
                    <a:pt x="3549" y="23170"/>
                    <a:pt x="3680" y="22991"/>
                    <a:pt x="3680" y="22777"/>
                  </a:cubicBezTo>
                  <a:lnTo>
                    <a:pt x="3680" y="21515"/>
                  </a:lnTo>
                  <a:lnTo>
                    <a:pt x="3680" y="20645"/>
                  </a:lnTo>
                  <a:cubicBezTo>
                    <a:pt x="3680" y="20384"/>
                    <a:pt x="3466" y="20157"/>
                    <a:pt x="3192" y="20157"/>
                  </a:cubicBezTo>
                  <a:lnTo>
                    <a:pt x="1311" y="20157"/>
                  </a:lnTo>
                  <a:cubicBezTo>
                    <a:pt x="1049" y="20157"/>
                    <a:pt x="822" y="20384"/>
                    <a:pt x="822" y="20645"/>
                  </a:cubicBezTo>
                  <a:lnTo>
                    <a:pt x="822" y="21515"/>
                  </a:lnTo>
                  <a:lnTo>
                    <a:pt x="822" y="22777"/>
                  </a:lnTo>
                  <a:cubicBezTo>
                    <a:pt x="822" y="22991"/>
                    <a:pt x="953" y="23170"/>
                    <a:pt x="1144" y="23229"/>
                  </a:cubicBezTo>
                  <a:lnTo>
                    <a:pt x="1144" y="25694"/>
                  </a:lnTo>
                  <a:lnTo>
                    <a:pt x="1144" y="26444"/>
                  </a:lnTo>
                  <a:cubicBezTo>
                    <a:pt x="1144" y="26718"/>
                    <a:pt x="1358" y="26932"/>
                    <a:pt x="1632" y="26932"/>
                  </a:cubicBezTo>
                  <a:lnTo>
                    <a:pt x="2870" y="26932"/>
                  </a:lnTo>
                  <a:cubicBezTo>
                    <a:pt x="3144" y="26932"/>
                    <a:pt x="3370" y="26718"/>
                    <a:pt x="3370" y="26444"/>
                  </a:cubicBezTo>
                  <a:lnTo>
                    <a:pt x="3370" y="25694"/>
                  </a:lnTo>
                  <a:lnTo>
                    <a:pt x="3370" y="24574"/>
                  </a:lnTo>
                  <a:lnTo>
                    <a:pt x="4097" y="24574"/>
                  </a:lnTo>
                  <a:cubicBezTo>
                    <a:pt x="4156" y="24682"/>
                    <a:pt x="4275" y="24765"/>
                    <a:pt x="4406" y="24765"/>
                  </a:cubicBezTo>
                  <a:lnTo>
                    <a:pt x="4573" y="24765"/>
                  </a:lnTo>
                  <a:lnTo>
                    <a:pt x="4573" y="25241"/>
                  </a:lnTo>
                  <a:cubicBezTo>
                    <a:pt x="4573" y="25456"/>
                    <a:pt x="4752" y="25634"/>
                    <a:pt x="4978" y="25634"/>
                  </a:cubicBezTo>
                  <a:lnTo>
                    <a:pt x="10217" y="25634"/>
                  </a:lnTo>
                  <a:cubicBezTo>
                    <a:pt x="10431" y="25634"/>
                    <a:pt x="10609" y="25456"/>
                    <a:pt x="10609" y="25241"/>
                  </a:cubicBezTo>
                  <a:lnTo>
                    <a:pt x="10609" y="24765"/>
                  </a:lnTo>
                  <a:lnTo>
                    <a:pt x="10788" y="24765"/>
                  </a:lnTo>
                  <a:cubicBezTo>
                    <a:pt x="10919" y="24765"/>
                    <a:pt x="11038" y="24682"/>
                    <a:pt x="11086" y="24574"/>
                  </a:cubicBezTo>
                  <a:lnTo>
                    <a:pt x="11824" y="24574"/>
                  </a:lnTo>
                  <a:lnTo>
                    <a:pt x="11824" y="25694"/>
                  </a:lnTo>
                  <a:lnTo>
                    <a:pt x="11824" y="26444"/>
                  </a:lnTo>
                  <a:cubicBezTo>
                    <a:pt x="11824" y="26718"/>
                    <a:pt x="12050" y="26932"/>
                    <a:pt x="12312" y="26932"/>
                  </a:cubicBezTo>
                  <a:lnTo>
                    <a:pt x="13562" y="26932"/>
                  </a:lnTo>
                  <a:cubicBezTo>
                    <a:pt x="13824" y="26932"/>
                    <a:pt x="14050" y="26718"/>
                    <a:pt x="14050" y="26444"/>
                  </a:cubicBezTo>
                  <a:lnTo>
                    <a:pt x="14050" y="25694"/>
                  </a:lnTo>
                  <a:lnTo>
                    <a:pt x="14050" y="23229"/>
                  </a:lnTo>
                  <a:cubicBezTo>
                    <a:pt x="14229" y="23170"/>
                    <a:pt x="14372" y="22991"/>
                    <a:pt x="14372" y="22777"/>
                  </a:cubicBezTo>
                  <a:lnTo>
                    <a:pt x="14372" y="21515"/>
                  </a:lnTo>
                  <a:lnTo>
                    <a:pt x="14372" y="20645"/>
                  </a:lnTo>
                  <a:cubicBezTo>
                    <a:pt x="14372" y="20384"/>
                    <a:pt x="14146" y="20157"/>
                    <a:pt x="13872" y="20157"/>
                  </a:cubicBezTo>
                  <a:lnTo>
                    <a:pt x="12002" y="20157"/>
                  </a:lnTo>
                  <a:cubicBezTo>
                    <a:pt x="11729" y="20157"/>
                    <a:pt x="11502" y="20384"/>
                    <a:pt x="11502" y="20645"/>
                  </a:cubicBezTo>
                  <a:lnTo>
                    <a:pt x="11502" y="21515"/>
                  </a:lnTo>
                  <a:lnTo>
                    <a:pt x="11502" y="22777"/>
                  </a:lnTo>
                  <a:cubicBezTo>
                    <a:pt x="11502" y="22991"/>
                    <a:pt x="11645" y="23170"/>
                    <a:pt x="11824" y="23229"/>
                  </a:cubicBezTo>
                  <a:lnTo>
                    <a:pt x="11824" y="24289"/>
                  </a:lnTo>
                  <a:lnTo>
                    <a:pt x="11086" y="24289"/>
                  </a:lnTo>
                  <a:cubicBezTo>
                    <a:pt x="11038" y="24182"/>
                    <a:pt x="10919" y="24098"/>
                    <a:pt x="10788" y="24098"/>
                  </a:cubicBezTo>
                  <a:lnTo>
                    <a:pt x="9943" y="24098"/>
                  </a:lnTo>
                  <a:cubicBezTo>
                    <a:pt x="9943" y="24086"/>
                    <a:pt x="9955" y="24086"/>
                    <a:pt x="9955" y="24074"/>
                  </a:cubicBezTo>
                  <a:lnTo>
                    <a:pt x="9955" y="22991"/>
                  </a:lnTo>
                  <a:lnTo>
                    <a:pt x="10086" y="22991"/>
                  </a:lnTo>
                  <a:cubicBezTo>
                    <a:pt x="10347" y="22991"/>
                    <a:pt x="10562" y="22777"/>
                    <a:pt x="10562" y="22515"/>
                  </a:cubicBezTo>
                  <a:lnTo>
                    <a:pt x="10562" y="22122"/>
                  </a:lnTo>
                  <a:lnTo>
                    <a:pt x="10693" y="22122"/>
                  </a:lnTo>
                  <a:cubicBezTo>
                    <a:pt x="10836" y="22122"/>
                    <a:pt x="10943" y="22015"/>
                    <a:pt x="10943" y="21872"/>
                  </a:cubicBezTo>
                  <a:cubicBezTo>
                    <a:pt x="10943" y="21741"/>
                    <a:pt x="10836" y="21622"/>
                    <a:pt x="10693" y="21622"/>
                  </a:cubicBezTo>
                  <a:lnTo>
                    <a:pt x="10562" y="21622"/>
                  </a:lnTo>
                  <a:lnTo>
                    <a:pt x="10562" y="18455"/>
                  </a:lnTo>
                  <a:lnTo>
                    <a:pt x="10693" y="18455"/>
                  </a:lnTo>
                  <a:cubicBezTo>
                    <a:pt x="10836" y="18455"/>
                    <a:pt x="10943" y="18348"/>
                    <a:pt x="10943" y="18205"/>
                  </a:cubicBezTo>
                  <a:cubicBezTo>
                    <a:pt x="10943" y="18074"/>
                    <a:pt x="10836" y="17955"/>
                    <a:pt x="10693" y="17955"/>
                  </a:cubicBezTo>
                  <a:lnTo>
                    <a:pt x="10562" y="17955"/>
                  </a:lnTo>
                  <a:lnTo>
                    <a:pt x="10562" y="17562"/>
                  </a:lnTo>
                  <a:cubicBezTo>
                    <a:pt x="10562" y="17300"/>
                    <a:pt x="10347" y="17097"/>
                    <a:pt x="10086" y="17097"/>
                  </a:cubicBezTo>
                  <a:lnTo>
                    <a:pt x="9955" y="17097"/>
                  </a:lnTo>
                  <a:lnTo>
                    <a:pt x="9955" y="16383"/>
                  </a:lnTo>
                  <a:lnTo>
                    <a:pt x="10002" y="16383"/>
                  </a:lnTo>
                  <a:cubicBezTo>
                    <a:pt x="10217" y="16383"/>
                    <a:pt x="10395" y="16204"/>
                    <a:pt x="10395" y="15990"/>
                  </a:cubicBezTo>
                  <a:lnTo>
                    <a:pt x="10395" y="15180"/>
                  </a:lnTo>
                  <a:lnTo>
                    <a:pt x="10645" y="15180"/>
                  </a:lnTo>
                  <a:cubicBezTo>
                    <a:pt x="10871" y="15180"/>
                    <a:pt x="11050" y="15014"/>
                    <a:pt x="11050" y="14788"/>
                  </a:cubicBezTo>
                  <a:lnTo>
                    <a:pt x="11050" y="14454"/>
                  </a:lnTo>
                  <a:lnTo>
                    <a:pt x="11050" y="13966"/>
                  </a:lnTo>
                  <a:lnTo>
                    <a:pt x="11050" y="10108"/>
                  </a:lnTo>
                  <a:lnTo>
                    <a:pt x="11264" y="10108"/>
                  </a:lnTo>
                  <a:lnTo>
                    <a:pt x="11264" y="10144"/>
                  </a:lnTo>
                  <a:cubicBezTo>
                    <a:pt x="11264" y="10216"/>
                    <a:pt x="11324" y="10275"/>
                    <a:pt x="11395" y="10275"/>
                  </a:cubicBezTo>
                  <a:cubicBezTo>
                    <a:pt x="11467" y="10275"/>
                    <a:pt x="11526" y="10216"/>
                    <a:pt x="11526" y="10144"/>
                  </a:cubicBezTo>
                  <a:lnTo>
                    <a:pt x="11526" y="10108"/>
                  </a:lnTo>
                  <a:lnTo>
                    <a:pt x="11717" y="10108"/>
                  </a:lnTo>
                  <a:lnTo>
                    <a:pt x="11717" y="10144"/>
                  </a:lnTo>
                  <a:cubicBezTo>
                    <a:pt x="11717" y="10216"/>
                    <a:pt x="11776" y="10275"/>
                    <a:pt x="11848" y="10275"/>
                  </a:cubicBezTo>
                  <a:cubicBezTo>
                    <a:pt x="11931" y="10275"/>
                    <a:pt x="11991" y="10216"/>
                    <a:pt x="11991" y="10144"/>
                  </a:cubicBezTo>
                  <a:lnTo>
                    <a:pt x="11991" y="10013"/>
                  </a:lnTo>
                  <a:cubicBezTo>
                    <a:pt x="12002" y="10001"/>
                    <a:pt x="12014" y="9989"/>
                    <a:pt x="12026" y="9977"/>
                  </a:cubicBezTo>
                  <a:lnTo>
                    <a:pt x="12693" y="9977"/>
                  </a:lnTo>
                  <a:cubicBezTo>
                    <a:pt x="13134" y="9977"/>
                    <a:pt x="13479" y="10335"/>
                    <a:pt x="13479" y="10775"/>
                  </a:cubicBezTo>
                  <a:lnTo>
                    <a:pt x="13479" y="10966"/>
                  </a:lnTo>
                  <a:lnTo>
                    <a:pt x="13407" y="10966"/>
                  </a:lnTo>
                  <a:cubicBezTo>
                    <a:pt x="13324" y="10966"/>
                    <a:pt x="13265" y="11025"/>
                    <a:pt x="13265" y="11109"/>
                  </a:cubicBezTo>
                  <a:cubicBezTo>
                    <a:pt x="13265" y="11180"/>
                    <a:pt x="13324" y="11251"/>
                    <a:pt x="13407" y="11251"/>
                  </a:cubicBezTo>
                  <a:lnTo>
                    <a:pt x="13479" y="11251"/>
                  </a:lnTo>
                  <a:lnTo>
                    <a:pt x="13479" y="11799"/>
                  </a:lnTo>
                  <a:lnTo>
                    <a:pt x="13407" y="11799"/>
                  </a:lnTo>
                  <a:cubicBezTo>
                    <a:pt x="13324" y="11799"/>
                    <a:pt x="13265" y="11859"/>
                    <a:pt x="13265" y="11942"/>
                  </a:cubicBezTo>
                  <a:cubicBezTo>
                    <a:pt x="13265" y="12013"/>
                    <a:pt x="13324" y="12085"/>
                    <a:pt x="13407" y="12085"/>
                  </a:cubicBezTo>
                  <a:lnTo>
                    <a:pt x="13479" y="12085"/>
                  </a:lnTo>
                  <a:lnTo>
                    <a:pt x="13479" y="12633"/>
                  </a:lnTo>
                  <a:lnTo>
                    <a:pt x="13407" y="12633"/>
                  </a:lnTo>
                  <a:cubicBezTo>
                    <a:pt x="13324" y="12633"/>
                    <a:pt x="13265" y="12692"/>
                    <a:pt x="13265" y="12775"/>
                  </a:cubicBezTo>
                  <a:cubicBezTo>
                    <a:pt x="13265" y="12847"/>
                    <a:pt x="13324" y="12918"/>
                    <a:pt x="13407" y="12918"/>
                  </a:cubicBezTo>
                  <a:lnTo>
                    <a:pt x="13479" y="12918"/>
                  </a:lnTo>
                  <a:lnTo>
                    <a:pt x="13479" y="13466"/>
                  </a:lnTo>
                  <a:lnTo>
                    <a:pt x="13407" y="13466"/>
                  </a:lnTo>
                  <a:cubicBezTo>
                    <a:pt x="13324" y="13466"/>
                    <a:pt x="13265" y="13526"/>
                    <a:pt x="13265" y="13609"/>
                  </a:cubicBezTo>
                  <a:cubicBezTo>
                    <a:pt x="13265" y="13680"/>
                    <a:pt x="13324" y="13752"/>
                    <a:pt x="13407" y="13752"/>
                  </a:cubicBezTo>
                  <a:lnTo>
                    <a:pt x="13479" y="13752"/>
                  </a:lnTo>
                  <a:lnTo>
                    <a:pt x="13479" y="14002"/>
                  </a:lnTo>
                  <a:lnTo>
                    <a:pt x="13753" y="14002"/>
                  </a:lnTo>
                  <a:lnTo>
                    <a:pt x="13753" y="14395"/>
                  </a:lnTo>
                  <a:lnTo>
                    <a:pt x="13574" y="14395"/>
                  </a:lnTo>
                  <a:cubicBezTo>
                    <a:pt x="13407" y="14395"/>
                    <a:pt x="13265" y="14526"/>
                    <a:pt x="13265" y="14704"/>
                  </a:cubicBezTo>
                  <a:cubicBezTo>
                    <a:pt x="13265" y="14871"/>
                    <a:pt x="13407" y="15014"/>
                    <a:pt x="13574" y="15014"/>
                  </a:cubicBezTo>
                  <a:lnTo>
                    <a:pt x="13753" y="15014"/>
                  </a:lnTo>
                  <a:lnTo>
                    <a:pt x="13753" y="16145"/>
                  </a:lnTo>
                  <a:cubicBezTo>
                    <a:pt x="13229" y="16264"/>
                    <a:pt x="12836" y="16728"/>
                    <a:pt x="12836" y="17288"/>
                  </a:cubicBezTo>
                  <a:lnTo>
                    <a:pt x="13312" y="17288"/>
                  </a:lnTo>
                  <a:cubicBezTo>
                    <a:pt x="13312" y="16895"/>
                    <a:pt x="13622" y="16585"/>
                    <a:pt x="14015" y="16585"/>
                  </a:cubicBezTo>
                  <a:cubicBezTo>
                    <a:pt x="14408" y="16585"/>
                    <a:pt x="14717" y="16895"/>
                    <a:pt x="14717" y="17288"/>
                  </a:cubicBezTo>
                  <a:lnTo>
                    <a:pt x="15193" y="17288"/>
                  </a:lnTo>
                  <a:cubicBezTo>
                    <a:pt x="15193" y="16728"/>
                    <a:pt x="14800" y="16264"/>
                    <a:pt x="14277" y="16145"/>
                  </a:cubicBezTo>
                  <a:lnTo>
                    <a:pt x="14277" y="15014"/>
                  </a:lnTo>
                  <a:lnTo>
                    <a:pt x="14455" y="15014"/>
                  </a:lnTo>
                  <a:cubicBezTo>
                    <a:pt x="14622" y="15014"/>
                    <a:pt x="14765" y="14871"/>
                    <a:pt x="14765" y="14704"/>
                  </a:cubicBezTo>
                  <a:cubicBezTo>
                    <a:pt x="14765" y="14526"/>
                    <a:pt x="14622" y="14395"/>
                    <a:pt x="14455" y="14395"/>
                  </a:cubicBezTo>
                  <a:lnTo>
                    <a:pt x="14277" y="14395"/>
                  </a:lnTo>
                  <a:lnTo>
                    <a:pt x="14277" y="14002"/>
                  </a:lnTo>
                  <a:lnTo>
                    <a:pt x="14538" y="14002"/>
                  </a:lnTo>
                  <a:lnTo>
                    <a:pt x="14538" y="13752"/>
                  </a:lnTo>
                  <a:lnTo>
                    <a:pt x="14622" y="13752"/>
                  </a:lnTo>
                  <a:cubicBezTo>
                    <a:pt x="14693" y="13752"/>
                    <a:pt x="14765" y="13680"/>
                    <a:pt x="14765" y="13609"/>
                  </a:cubicBezTo>
                  <a:cubicBezTo>
                    <a:pt x="14765" y="13526"/>
                    <a:pt x="14705" y="13466"/>
                    <a:pt x="14622" y="13466"/>
                  </a:cubicBezTo>
                  <a:lnTo>
                    <a:pt x="14538" y="13466"/>
                  </a:lnTo>
                  <a:lnTo>
                    <a:pt x="14538" y="12918"/>
                  </a:lnTo>
                  <a:lnTo>
                    <a:pt x="14622" y="12918"/>
                  </a:lnTo>
                  <a:cubicBezTo>
                    <a:pt x="14693" y="12918"/>
                    <a:pt x="14765" y="12847"/>
                    <a:pt x="14765" y="12775"/>
                  </a:cubicBezTo>
                  <a:cubicBezTo>
                    <a:pt x="14765" y="12692"/>
                    <a:pt x="14705" y="12633"/>
                    <a:pt x="14622" y="12633"/>
                  </a:cubicBezTo>
                  <a:lnTo>
                    <a:pt x="14538" y="12633"/>
                  </a:lnTo>
                  <a:lnTo>
                    <a:pt x="14538" y="12085"/>
                  </a:lnTo>
                  <a:lnTo>
                    <a:pt x="14622" y="12085"/>
                  </a:lnTo>
                  <a:cubicBezTo>
                    <a:pt x="14693" y="12085"/>
                    <a:pt x="14765" y="12013"/>
                    <a:pt x="14765" y="11942"/>
                  </a:cubicBezTo>
                  <a:cubicBezTo>
                    <a:pt x="14765" y="11859"/>
                    <a:pt x="14705" y="11799"/>
                    <a:pt x="14622" y="11799"/>
                  </a:cubicBezTo>
                  <a:lnTo>
                    <a:pt x="14538" y="11799"/>
                  </a:lnTo>
                  <a:lnTo>
                    <a:pt x="14538" y="11251"/>
                  </a:lnTo>
                  <a:lnTo>
                    <a:pt x="14622" y="11251"/>
                  </a:lnTo>
                  <a:cubicBezTo>
                    <a:pt x="14693" y="11251"/>
                    <a:pt x="14765" y="11180"/>
                    <a:pt x="14765" y="11109"/>
                  </a:cubicBezTo>
                  <a:cubicBezTo>
                    <a:pt x="14765" y="11025"/>
                    <a:pt x="14705" y="10966"/>
                    <a:pt x="14622" y="10966"/>
                  </a:cubicBezTo>
                  <a:lnTo>
                    <a:pt x="14538" y="10966"/>
                  </a:lnTo>
                  <a:lnTo>
                    <a:pt x="14538" y="10775"/>
                  </a:lnTo>
                  <a:cubicBezTo>
                    <a:pt x="14538" y="9751"/>
                    <a:pt x="13705" y="8930"/>
                    <a:pt x="12693" y="8930"/>
                  </a:cubicBezTo>
                  <a:lnTo>
                    <a:pt x="12026" y="8930"/>
                  </a:lnTo>
                  <a:cubicBezTo>
                    <a:pt x="12014" y="8918"/>
                    <a:pt x="12002" y="8906"/>
                    <a:pt x="11991" y="8894"/>
                  </a:cubicBezTo>
                  <a:lnTo>
                    <a:pt x="11991" y="8763"/>
                  </a:lnTo>
                  <a:cubicBezTo>
                    <a:pt x="11991" y="8692"/>
                    <a:pt x="11931" y="8632"/>
                    <a:pt x="11848" y="8632"/>
                  </a:cubicBezTo>
                  <a:cubicBezTo>
                    <a:pt x="11776" y="8632"/>
                    <a:pt x="11717" y="8692"/>
                    <a:pt x="11717" y="8763"/>
                  </a:cubicBezTo>
                  <a:lnTo>
                    <a:pt x="11717" y="8799"/>
                  </a:lnTo>
                  <a:lnTo>
                    <a:pt x="11526" y="8799"/>
                  </a:lnTo>
                  <a:lnTo>
                    <a:pt x="11526" y="8763"/>
                  </a:lnTo>
                  <a:cubicBezTo>
                    <a:pt x="11526" y="8692"/>
                    <a:pt x="11467" y="8632"/>
                    <a:pt x="11395" y="8632"/>
                  </a:cubicBezTo>
                  <a:cubicBezTo>
                    <a:pt x="11324" y="8632"/>
                    <a:pt x="11264" y="8692"/>
                    <a:pt x="11264" y="8763"/>
                  </a:cubicBezTo>
                  <a:lnTo>
                    <a:pt x="11264" y="8799"/>
                  </a:lnTo>
                  <a:lnTo>
                    <a:pt x="11050" y="8799"/>
                  </a:lnTo>
                  <a:lnTo>
                    <a:pt x="11050" y="8703"/>
                  </a:lnTo>
                  <a:cubicBezTo>
                    <a:pt x="11050" y="8489"/>
                    <a:pt x="10871" y="8311"/>
                    <a:pt x="10645" y="8311"/>
                  </a:cubicBezTo>
                  <a:lnTo>
                    <a:pt x="8573" y="8311"/>
                  </a:lnTo>
                  <a:lnTo>
                    <a:pt x="8573" y="8180"/>
                  </a:lnTo>
                  <a:cubicBezTo>
                    <a:pt x="8645" y="8180"/>
                    <a:pt x="8716" y="8120"/>
                    <a:pt x="8716" y="8037"/>
                  </a:cubicBezTo>
                  <a:cubicBezTo>
                    <a:pt x="8716" y="7965"/>
                    <a:pt x="8657" y="7906"/>
                    <a:pt x="8573" y="7906"/>
                  </a:cubicBezTo>
                  <a:lnTo>
                    <a:pt x="8573" y="7763"/>
                  </a:lnTo>
                  <a:cubicBezTo>
                    <a:pt x="8645" y="7751"/>
                    <a:pt x="8716" y="7691"/>
                    <a:pt x="8716" y="7620"/>
                  </a:cubicBezTo>
                  <a:cubicBezTo>
                    <a:pt x="8716" y="7549"/>
                    <a:pt x="8657" y="7489"/>
                    <a:pt x="8573" y="7477"/>
                  </a:cubicBezTo>
                  <a:lnTo>
                    <a:pt x="8573" y="7358"/>
                  </a:lnTo>
                  <a:lnTo>
                    <a:pt x="10371" y="7358"/>
                  </a:lnTo>
                  <a:cubicBezTo>
                    <a:pt x="10633" y="7358"/>
                    <a:pt x="10836" y="7156"/>
                    <a:pt x="10836" y="6906"/>
                  </a:cubicBezTo>
                  <a:lnTo>
                    <a:pt x="10836" y="4870"/>
                  </a:lnTo>
                  <a:cubicBezTo>
                    <a:pt x="10836" y="4953"/>
                    <a:pt x="10907" y="5013"/>
                    <a:pt x="10990" y="5013"/>
                  </a:cubicBezTo>
                  <a:cubicBezTo>
                    <a:pt x="11074" y="5013"/>
                    <a:pt x="11145" y="4953"/>
                    <a:pt x="11145" y="4870"/>
                  </a:cubicBezTo>
                  <a:lnTo>
                    <a:pt x="11145" y="4751"/>
                  </a:lnTo>
                  <a:cubicBezTo>
                    <a:pt x="11419" y="4632"/>
                    <a:pt x="11610" y="4358"/>
                    <a:pt x="11610" y="4036"/>
                  </a:cubicBezTo>
                  <a:cubicBezTo>
                    <a:pt x="11610" y="3715"/>
                    <a:pt x="11419" y="3441"/>
                    <a:pt x="11145" y="3322"/>
                  </a:cubicBezTo>
                  <a:lnTo>
                    <a:pt x="11145" y="3203"/>
                  </a:lnTo>
                  <a:cubicBezTo>
                    <a:pt x="11145" y="3119"/>
                    <a:pt x="11074" y="3048"/>
                    <a:pt x="10990" y="3048"/>
                  </a:cubicBezTo>
                  <a:cubicBezTo>
                    <a:pt x="10907" y="3048"/>
                    <a:pt x="10836" y="3119"/>
                    <a:pt x="10836" y="3203"/>
                  </a:cubicBezTo>
                  <a:lnTo>
                    <a:pt x="10836" y="1167"/>
                  </a:lnTo>
                  <a:cubicBezTo>
                    <a:pt x="10836" y="905"/>
                    <a:pt x="10633" y="703"/>
                    <a:pt x="10371" y="703"/>
                  </a:cubicBezTo>
                  <a:lnTo>
                    <a:pt x="8300" y="703"/>
                  </a:lnTo>
                  <a:cubicBezTo>
                    <a:pt x="8300" y="322"/>
                    <a:pt x="7978" y="0"/>
                    <a:pt x="7597"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 name="Google Shape;611;p29"/>
            <p:cNvGrpSpPr/>
            <p:nvPr/>
          </p:nvGrpSpPr>
          <p:grpSpPr>
            <a:xfrm>
              <a:off x="2225575" y="3305850"/>
              <a:ext cx="380125" cy="673625"/>
              <a:chOff x="2225575" y="2801950"/>
              <a:chExt cx="380125" cy="673625"/>
            </a:xfrm>
          </p:grpSpPr>
          <p:sp>
            <p:nvSpPr>
              <p:cNvPr id="612" name="Google Shape;612;p29"/>
              <p:cNvSpPr/>
              <p:nvPr/>
            </p:nvSpPr>
            <p:spPr>
              <a:xfrm>
                <a:off x="2356825" y="3197850"/>
                <a:ext cx="24425" cy="54500"/>
              </a:xfrm>
              <a:custGeom>
                <a:avLst/>
                <a:gdLst/>
                <a:ahLst/>
                <a:cxnLst/>
                <a:rect l="l" t="t" r="r" b="b"/>
                <a:pathLst>
                  <a:path w="977" h="2180" extrusionOk="0">
                    <a:moveTo>
                      <a:pt x="465" y="0"/>
                    </a:moveTo>
                    <a:cubicBezTo>
                      <a:pt x="215" y="0"/>
                      <a:pt x="1" y="203"/>
                      <a:pt x="1" y="465"/>
                    </a:cubicBezTo>
                    <a:lnTo>
                      <a:pt x="1" y="1703"/>
                    </a:lnTo>
                    <a:cubicBezTo>
                      <a:pt x="1" y="1965"/>
                      <a:pt x="215" y="2179"/>
                      <a:pt x="465" y="2179"/>
                    </a:cubicBezTo>
                    <a:lnTo>
                      <a:pt x="513" y="2179"/>
                    </a:lnTo>
                    <a:cubicBezTo>
                      <a:pt x="763" y="2179"/>
                      <a:pt x="977" y="1965"/>
                      <a:pt x="977" y="1703"/>
                    </a:cubicBezTo>
                    <a:lnTo>
                      <a:pt x="977" y="465"/>
                    </a:lnTo>
                    <a:cubicBezTo>
                      <a:pt x="977" y="203"/>
                      <a:pt x="763" y="0"/>
                      <a:pt x="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9"/>
              <p:cNvSpPr/>
              <p:nvPr/>
            </p:nvSpPr>
            <p:spPr>
              <a:xfrm>
                <a:off x="2356825" y="3361250"/>
                <a:ext cx="24425" cy="54500"/>
              </a:xfrm>
              <a:custGeom>
                <a:avLst/>
                <a:gdLst/>
                <a:ahLst/>
                <a:cxnLst/>
                <a:rect l="l" t="t" r="r" b="b"/>
                <a:pathLst>
                  <a:path w="977" h="2180" extrusionOk="0">
                    <a:moveTo>
                      <a:pt x="465" y="1"/>
                    </a:moveTo>
                    <a:cubicBezTo>
                      <a:pt x="215" y="1"/>
                      <a:pt x="1" y="215"/>
                      <a:pt x="1" y="477"/>
                    </a:cubicBezTo>
                    <a:lnTo>
                      <a:pt x="1" y="1715"/>
                    </a:lnTo>
                    <a:cubicBezTo>
                      <a:pt x="1" y="1977"/>
                      <a:pt x="215" y="2180"/>
                      <a:pt x="465" y="2180"/>
                    </a:cubicBezTo>
                    <a:lnTo>
                      <a:pt x="513" y="2180"/>
                    </a:lnTo>
                    <a:cubicBezTo>
                      <a:pt x="763" y="2180"/>
                      <a:pt x="977" y="1977"/>
                      <a:pt x="977" y="1715"/>
                    </a:cubicBezTo>
                    <a:lnTo>
                      <a:pt x="977" y="477"/>
                    </a:lnTo>
                    <a:cubicBezTo>
                      <a:pt x="977" y="215"/>
                      <a:pt x="763" y="1"/>
                      <a:pt x="5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9"/>
              <p:cNvSpPr/>
              <p:nvPr/>
            </p:nvSpPr>
            <p:spPr>
              <a:xfrm>
                <a:off x="2341650" y="3229400"/>
                <a:ext cx="54800" cy="147350"/>
              </a:xfrm>
              <a:custGeom>
                <a:avLst/>
                <a:gdLst/>
                <a:ahLst/>
                <a:cxnLst/>
                <a:rect l="l" t="t" r="r" b="b"/>
                <a:pathLst>
                  <a:path w="2192" h="5894" extrusionOk="0">
                    <a:moveTo>
                      <a:pt x="465" y="0"/>
                    </a:moveTo>
                    <a:cubicBezTo>
                      <a:pt x="203" y="0"/>
                      <a:pt x="0" y="215"/>
                      <a:pt x="0" y="477"/>
                    </a:cubicBezTo>
                    <a:lnTo>
                      <a:pt x="0" y="5430"/>
                    </a:lnTo>
                    <a:cubicBezTo>
                      <a:pt x="0" y="5692"/>
                      <a:pt x="203" y="5894"/>
                      <a:pt x="465" y="5894"/>
                    </a:cubicBezTo>
                    <a:lnTo>
                      <a:pt x="1727" y="5894"/>
                    </a:lnTo>
                    <a:cubicBezTo>
                      <a:pt x="1989" y="5894"/>
                      <a:pt x="2191" y="5692"/>
                      <a:pt x="2191" y="5430"/>
                    </a:cubicBezTo>
                    <a:lnTo>
                      <a:pt x="2191" y="477"/>
                    </a:lnTo>
                    <a:cubicBezTo>
                      <a:pt x="2191" y="215"/>
                      <a:pt x="1989"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9"/>
              <p:cNvSpPr/>
              <p:nvPr/>
            </p:nvSpPr>
            <p:spPr>
              <a:xfrm>
                <a:off x="2349100" y="3283275"/>
                <a:ext cx="39900" cy="39900"/>
              </a:xfrm>
              <a:custGeom>
                <a:avLst/>
                <a:gdLst/>
                <a:ahLst/>
                <a:cxnLst/>
                <a:rect l="l" t="t" r="r" b="b"/>
                <a:pathLst>
                  <a:path w="1596" h="1596" extrusionOk="0">
                    <a:moveTo>
                      <a:pt x="798" y="0"/>
                    </a:moveTo>
                    <a:cubicBezTo>
                      <a:pt x="357" y="0"/>
                      <a:pt x="0" y="358"/>
                      <a:pt x="0" y="798"/>
                    </a:cubicBezTo>
                    <a:cubicBezTo>
                      <a:pt x="0" y="1239"/>
                      <a:pt x="357" y="1596"/>
                      <a:pt x="798" y="1596"/>
                    </a:cubicBezTo>
                    <a:cubicBezTo>
                      <a:pt x="1238" y="1596"/>
                      <a:pt x="1596" y="1239"/>
                      <a:pt x="1596" y="798"/>
                    </a:cubicBezTo>
                    <a:cubicBezTo>
                      <a:pt x="1596" y="358"/>
                      <a:pt x="1238" y="0"/>
                      <a:pt x="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9"/>
              <p:cNvSpPr/>
              <p:nvPr/>
            </p:nvSpPr>
            <p:spPr>
              <a:xfrm>
                <a:off x="2332125" y="3250525"/>
                <a:ext cx="73250" cy="12225"/>
              </a:xfrm>
              <a:custGeom>
                <a:avLst/>
                <a:gdLst/>
                <a:ahLst/>
                <a:cxnLst/>
                <a:rect l="l" t="t" r="r" b="b"/>
                <a:pathLst>
                  <a:path w="2930" h="489" extrusionOk="0">
                    <a:moveTo>
                      <a:pt x="251" y="0"/>
                    </a:moveTo>
                    <a:cubicBezTo>
                      <a:pt x="108" y="0"/>
                      <a:pt x="0" y="108"/>
                      <a:pt x="0" y="251"/>
                    </a:cubicBezTo>
                    <a:cubicBezTo>
                      <a:pt x="0" y="381"/>
                      <a:pt x="108" y="489"/>
                      <a:pt x="251" y="489"/>
                    </a:cubicBezTo>
                    <a:lnTo>
                      <a:pt x="2679" y="489"/>
                    </a:lnTo>
                    <a:cubicBezTo>
                      <a:pt x="2822" y="489"/>
                      <a:pt x="2929" y="381"/>
                      <a:pt x="2929" y="251"/>
                    </a:cubicBezTo>
                    <a:cubicBezTo>
                      <a:pt x="2929" y="108"/>
                      <a:pt x="2822" y="0"/>
                      <a:pt x="2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9"/>
              <p:cNvSpPr/>
              <p:nvPr/>
            </p:nvSpPr>
            <p:spPr>
              <a:xfrm>
                <a:off x="2332125" y="3342200"/>
                <a:ext cx="73250" cy="12525"/>
              </a:xfrm>
              <a:custGeom>
                <a:avLst/>
                <a:gdLst/>
                <a:ahLst/>
                <a:cxnLst/>
                <a:rect l="l" t="t" r="r" b="b"/>
                <a:pathLst>
                  <a:path w="2930" h="501" extrusionOk="0">
                    <a:moveTo>
                      <a:pt x="251" y="1"/>
                    </a:moveTo>
                    <a:cubicBezTo>
                      <a:pt x="108" y="1"/>
                      <a:pt x="0" y="108"/>
                      <a:pt x="0" y="251"/>
                    </a:cubicBezTo>
                    <a:cubicBezTo>
                      <a:pt x="0" y="382"/>
                      <a:pt x="108" y="501"/>
                      <a:pt x="251" y="501"/>
                    </a:cubicBezTo>
                    <a:lnTo>
                      <a:pt x="2679" y="501"/>
                    </a:lnTo>
                    <a:cubicBezTo>
                      <a:pt x="2822" y="501"/>
                      <a:pt x="2929" y="382"/>
                      <a:pt x="2929" y="251"/>
                    </a:cubicBezTo>
                    <a:cubicBezTo>
                      <a:pt x="2929" y="108"/>
                      <a:pt x="2822" y="1"/>
                      <a:pt x="2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9"/>
              <p:cNvSpPr/>
              <p:nvPr/>
            </p:nvSpPr>
            <p:spPr>
              <a:xfrm>
                <a:off x="2450000" y="3197850"/>
                <a:ext cx="24725" cy="54500"/>
              </a:xfrm>
              <a:custGeom>
                <a:avLst/>
                <a:gdLst/>
                <a:ahLst/>
                <a:cxnLst/>
                <a:rect l="l" t="t" r="r" b="b"/>
                <a:pathLst>
                  <a:path w="989" h="2180" extrusionOk="0">
                    <a:moveTo>
                      <a:pt x="477" y="0"/>
                    </a:moveTo>
                    <a:cubicBezTo>
                      <a:pt x="215" y="0"/>
                      <a:pt x="0" y="203"/>
                      <a:pt x="0" y="465"/>
                    </a:cubicBezTo>
                    <a:lnTo>
                      <a:pt x="0" y="1703"/>
                    </a:lnTo>
                    <a:cubicBezTo>
                      <a:pt x="0" y="1965"/>
                      <a:pt x="215" y="2179"/>
                      <a:pt x="477" y="2179"/>
                    </a:cubicBezTo>
                    <a:lnTo>
                      <a:pt x="512" y="2179"/>
                    </a:lnTo>
                    <a:cubicBezTo>
                      <a:pt x="774" y="2179"/>
                      <a:pt x="989" y="1965"/>
                      <a:pt x="989" y="1703"/>
                    </a:cubicBezTo>
                    <a:lnTo>
                      <a:pt x="989" y="465"/>
                    </a:lnTo>
                    <a:cubicBezTo>
                      <a:pt x="989" y="203"/>
                      <a:pt x="774" y="0"/>
                      <a:pt x="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9"/>
              <p:cNvSpPr/>
              <p:nvPr/>
            </p:nvSpPr>
            <p:spPr>
              <a:xfrm>
                <a:off x="2450000" y="3361250"/>
                <a:ext cx="24725" cy="54500"/>
              </a:xfrm>
              <a:custGeom>
                <a:avLst/>
                <a:gdLst/>
                <a:ahLst/>
                <a:cxnLst/>
                <a:rect l="l" t="t" r="r" b="b"/>
                <a:pathLst>
                  <a:path w="989" h="2180" extrusionOk="0">
                    <a:moveTo>
                      <a:pt x="477" y="1"/>
                    </a:moveTo>
                    <a:cubicBezTo>
                      <a:pt x="215" y="1"/>
                      <a:pt x="0" y="215"/>
                      <a:pt x="0" y="477"/>
                    </a:cubicBezTo>
                    <a:lnTo>
                      <a:pt x="0" y="1715"/>
                    </a:lnTo>
                    <a:cubicBezTo>
                      <a:pt x="0" y="1977"/>
                      <a:pt x="215" y="2180"/>
                      <a:pt x="477" y="2180"/>
                    </a:cubicBezTo>
                    <a:lnTo>
                      <a:pt x="512" y="2180"/>
                    </a:lnTo>
                    <a:cubicBezTo>
                      <a:pt x="774" y="2180"/>
                      <a:pt x="989" y="1977"/>
                      <a:pt x="989" y="1715"/>
                    </a:cubicBezTo>
                    <a:lnTo>
                      <a:pt x="989" y="477"/>
                    </a:lnTo>
                    <a:cubicBezTo>
                      <a:pt x="989" y="215"/>
                      <a:pt x="774" y="1"/>
                      <a:pt x="5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9"/>
              <p:cNvSpPr/>
              <p:nvPr/>
            </p:nvSpPr>
            <p:spPr>
              <a:xfrm>
                <a:off x="2434825" y="3229400"/>
                <a:ext cx="55075" cy="147350"/>
              </a:xfrm>
              <a:custGeom>
                <a:avLst/>
                <a:gdLst/>
                <a:ahLst/>
                <a:cxnLst/>
                <a:rect l="l" t="t" r="r" b="b"/>
                <a:pathLst>
                  <a:path w="2203" h="5894" extrusionOk="0">
                    <a:moveTo>
                      <a:pt x="464" y="0"/>
                    </a:moveTo>
                    <a:cubicBezTo>
                      <a:pt x="214" y="0"/>
                      <a:pt x="0" y="215"/>
                      <a:pt x="0" y="477"/>
                    </a:cubicBezTo>
                    <a:lnTo>
                      <a:pt x="0" y="5430"/>
                    </a:lnTo>
                    <a:cubicBezTo>
                      <a:pt x="0" y="5692"/>
                      <a:pt x="214" y="5894"/>
                      <a:pt x="464" y="5894"/>
                    </a:cubicBezTo>
                    <a:lnTo>
                      <a:pt x="1727" y="5894"/>
                    </a:lnTo>
                    <a:cubicBezTo>
                      <a:pt x="1988" y="5894"/>
                      <a:pt x="2203" y="5692"/>
                      <a:pt x="2203" y="5430"/>
                    </a:cubicBezTo>
                    <a:lnTo>
                      <a:pt x="2203" y="477"/>
                    </a:lnTo>
                    <a:cubicBezTo>
                      <a:pt x="2203" y="215"/>
                      <a:pt x="1988" y="0"/>
                      <a:pt x="1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9"/>
              <p:cNvSpPr/>
              <p:nvPr/>
            </p:nvSpPr>
            <p:spPr>
              <a:xfrm>
                <a:off x="2442250" y="3283275"/>
                <a:ext cx="40225" cy="39900"/>
              </a:xfrm>
              <a:custGeom>
                <a:avLst/>
                <a:gdLst/>
                <a:ahLst/>
                <a:cxnLst/>
                <a:rect l="l" t="t" r="r" b="b"/>
                <a:pathLst>
                  <a:path w="1609" h="1596" extrusionOk="0">
                    <a:moveTo>
                      <a:pt x="799" y="0"/>
                    </a:moveTo>
                    <a:cubicBezTo>
                      <a:pt x="358" y="0"/>
                      <a:pt x="1" y="358"/>
                      <a:pt x="1" y="798"/>
                    </a:cubicBezTo>
                    <a:cubicBezTo>
                      <a:pt x="1" y="1239"/>
                      <a:pt x="358" y="1596"/>
                      <a:pt x="799" y="1596"/>
                    </a:cubicBezTo>
                    <a:cubicBezTo>
                      <a:pt x="1251" y="1596"/>
                      <a:pt x="1608" y="1239"/>
                      <a:pt x="1608" y="798"/>
                    </a:cubicBezTo>
                    <a:cubicBezTo>
                      <a:pt x="1608" y="358"/>
                      <a:pt x="1239"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9"/>
              <p:cNvSpPr/>
              <p:nvPr/>
            </p:nvSpPr>
            <p:spPr>
              <a:xfrm>
                <a:off x="2426175" y="3251125"/>
                <a:ext cx="73250" cy="12225"/>
              </a:xfrm>
              <a:custGeom>
                <a:avLst/>
                <a:gdLst/>
                <a:ahLst/>
                <a:cxnLst/>
                <a:rect l="l" t="t" r="r" b="b"/>
                <a:pathLst>
                  <a:path w="2930" h="489" extrusionOk="0">
                    <a:moveTo>
                      <a:pt x="251" y="0"/>
                    </a:moveTo>
                    <a:cubicBezTo>
                      <a:pt x="108" y="0"/>
                      <a:pt x="1" y="108"/>
                      <a:pt x="1" y="251"/>
                    </a:cubicBezTo>
                    <a:cubicBezTo>
                      <a:pt x="1" y="381"/>
                      <a:pt x="108" y="489"/>
                      <a:pt x="251" y="489"/>
                    </a:cubicBezTo>
                    <a:lnTo>
                      <a:pt x="2680" y="489"/>
                    </a:lnTo>
                    <a:cubicBezTo>
                      <a:pt x="2811" y="489"/>
                      <a:pt x="2930" y="381"/>
                      <a:pt x="2930" y="251"/>
                    </a:cubicBezTo>
                    <a:cubicBezTo>
                      <a:pt x="2930" y="108"/>
                      <a:pt x="2811" y="0"/>
                      <a:pt x="2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9"/>
              <p:cNvSpPr/>
              <p:nvPr/>
            </p:nvSpPr>
            <p:spPr>
              <a:xfrm>
                <a:off x="2426175" y="3342800"/>
                <a:ext cx="73250" cy="12525"/>
              </a:xfrm>
              <a:custGeom>
                <a:avLst/>
                <a:gdLst/>
                <a:ahLst/>
                <a:cxnLst/>
                <a:rect l="l" t="t" r="r" b="b"/>
                <a:pathLst>
                  <a:path w="2930" h="501" extrusionOk="0">
                    <a:moveTo>
                      <a:pt x="251" y="1"/>
                    </a:moveTo>
                    <a:cubicBezTo>
                      <a:pt x="108" y="1"/>
                      <a:pt x="1" y="108"/>
                      <a:pt x="1" y="251"/>
                    </a:cubicBezTo>
                    <a:cubicBezTo>
                      <a:pt x="1" y="382"/>
                      <a:pt x="108" y="501"/>
                      <a:pt x="251" y="501"/>
                    </a:cubicBezTo>
                    <a:lnTo>
                      <a:pt x="2680" y="501"/>
                    </a:lnTo>
                    <a:cubicBezTo>
                      <a:pt x="2811" y="501"/>
                      <a:pt x="2930" y="382"/>
                      <a:pt x="2930" y="251"/>
                    </a:cubicBezTo>
                    <a:cubicBezTo>
                      <a:pt x="2930" y="108"/>
                      <a:pt x="2811" y="1"/>
                      <a:pt x="2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9"/>
              <p:cNvSpPr/>
              <p:nvPr/>
            </p:nvSpPr>
            <p:spPr>
              <a:xfrm>
                <a:off x="2340150" y="3415725"/>
                <a:ext cx="150950" cy="27400"/>
              </a:xfrm>
              <a:custGeom>
                <a:avLst/>
                <a:gdLst/>
                <a:ahLst/>
                <a:cxnLst/>
                <a:rect l="l" t="t" r="r" b="b"/>
                <a:pathLst>
                  <a:path w="6038" h="1096" extrusionOk="0">
                    <a:moveTo>
                      <a:pt x="1" y="1"/>
                    </a:moveTo>
                    <a:lnTo>
                      <a:pt x="1" y="691"/>
                    </a:lnTo>
                    <a:cubicBezTo>
                      <a:pt x="1" y="917"/>
                      <a:pt x="180" y="1096"/>
                      <a:pt x="394" y="1096"/>
                    </a:cubicBezTo>
                    <a:lnTo>
                      <a:pt x="5645" y="1096"/>
                    </a:lnTo>
                    <a:cubicBezTo>
                      <a:pt x="5859" y="1096"/>
                      <a:pt x="6037" y="917"/>
                      <a:pt x="6037" y="691"/>
                    </a:cubicBezTo>
                    <a:lnTo>
                      <a:pt x="60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299675" y="3409475"/>
                <a:ext cx="231900" cy="6875"/>
              </a:xfrm>
              <a:custGeom>
                <a:avLst/>
                <a:gdLst/>
                <a:ahLst/>
                <a:cxnLst/>
                <a:rect l="l" t="t" r="r" b="b"/>
                <a:pathLst>
                  <a:path w="9276" h="275" extrusionOk="0">
                    <a:moveTo>
                      <a:pt x="155" y="1"/>
                    </a:moveTo>
                    <a:cubicBezTo>
                      <a:pt x="72" y="1"/>
                      <a:pt x="1" y="60"/>
                      <a:pt x="1" y="143"/>
                    </a:cubicBezTo>
                    <a:cubicBezTo>
                      <a:pt x="1" y="215"/>
                      <a:pt x="72" y="274"/>
                      <a:pt x="155" y="274"/>
                    </a:cubicBezTo>
                    <a:lnTo>
                      <a:pt x="9121" y="274"/>
                    </a:lnTo>
                    <a:cubicBezTo>
                      <a:pt x="9204" y="274"/>
                      <a:pt x="9276" y="215"/>
                      <a:pt x="9276" y="143"/>
                    </a:cubicBezTo>
                    <a:cubicBezTo>
                      <a:pt x="9276" y="60"/>
                      <a:pt x="9204" y="1"/>
                      <a:pt x="9121" y="1"/>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2345825" y="3169575"/>
                <a:ext cx="139925" cy="42275"/>
              </a:xfrm>
              <a:custGeom>
                <a:avLst/>
                <a:gdLst/>
                <a:ahLst/>
                <a:cxnLst/>
                <a:rect l="l" t="t" r="r" b="b"/>
                <a:pathLst>
                  <a:path w="5597" h="1691" extrusionOk="0">
                    <a:moveTo>
                      <a:pt x="393" y="0"/>
                    </a:moveTo>
                    <a:cubicBezTo>
                      <a:pt x="179" y="0"/>
                      <a:pt x="0" y="179"/>
                      <a:pt x="0" y="393"/>
                    </a:cubicBezTo>
                    <a:lnTo>
                      <a:pt x="0" y="1286"/>
                    </a:lnTo>
                    <a:cubicBezTo>
                      <a:pt x="0" y="1512"/>
                      <a:pt x="179" y="1691"/>
                      <a:pt x="393" y="1691"/>
                    </a:cubicBezTo>
                    <a:lnTo>
                      <a:pt x="5191" y="1691"/>
                    </a:lnTo>
                    <a:cubicBezTo>
                      <a:pt x="5418" y="1691"/>
                      <a:pt x="5596" y="1512"/>
                      <a:pt x="5596" y="1286"/>
                    </a:cubicBezTo>
                    <a:lnTo>
                      <a:pt x="5596" y="393"/>
                    </a:lnTo>
                    <a:cubicBezTo>
                      <a:pt x="5596" y="179"/>
                      <a:pt x="5418" y="0"/>
                      <a:pt x="5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9"/>
              <p:cNvSpPr/>
              <p:nvPr/>
            </p:nvSpPr>
            <p:spPr>
              <a:xfrm>
                <a:off x="2248475" y="3133550"/>
                <a:ext cx="13425" cy="36050"/>
              </a:xfrm>
              <a:custGeom>
                <a:avLst/>
                <a:gdLst/>
                <a:ahLst/>
                <a:cxnLst/>
                <a:rect l="l" t="t" r="r" b="b"/>
                <a:pathLst>
                  <a:path w="537" h="1442" extrusionOk="0">
                    <a:moveTo>
                      <a:pt x="1" y="1"/>
                    </a:moveTo>
                    <a:lnTo>
                      <a:pt x="1" y="1441"/>
                    </a:lnTo>
                    <a:lnTo>
                      <a:pt x="537" y="1441"/>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9"/>
              <p:cNvSpPr/>
              <p:nvPr/>
            </p:nvSpPr>
            <p:spPr>
              <a:xfrm>
                <a:off x="2248475" y="3173425"/>
                <a:ext cx="13425" cy="35750"/>
              </a:xfrm>
              <a:custGeom>
                <a:avLst/>
                <a:gdLst/>
                <a:ahLst/>
                <a:cxnLst/>
                <a:rect l="l" t="t" r="r" b="b"/>
                <a:pathLst>
                  <a:path w="537" h="1430" extrusionOk="0">
                    <a:moveTo>
                      <a:pt x="1" y="1"/>
                    </a:moveTo>
                    <a:lnTo>
                      <a:pt x="1" y="1430"/>
                    </a:lnTo>
                    <a:lnTo>
                      <a:pt x="537" y="1430"/>
                    </a:lnTo>
                    <a:lnTo>
                      <a:pt x="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2225575" y="3204700"/>
                <a:ext cx="59250" cy="29475"/>
              </a:xfrm>
              <a:custGeom>
                <a:avLst/>
                <a:gdLst/>
                <a:ahLst/>
                <a:cxnLst/>
                <a:rect l="l" t="t" r="r" b="b"/>
                <a:pathLst>
                  <a:path w="2370" h="1179" extrusionOk="0">
                    <a:moveTo>
                      <a:pt x="1179" y="0"/>
                    </a:moveTo>
                    <a:cubicBezTo>
                      <a:pt x="536" y="0"/>
                      <a:pt x="0" y="524"/>
                      <a:pt x="0" y="1179"/>
                    </a:cubicBezTo>
                    <a:lnTo>
                      <a:pt x="476" y="1179"/>
                    </a:lnTo>
                    <a:cubicBezTo>
                      <a:pt x="476" y="786"/>
                      <a:pt x="798" y="476"/>
                      <a:pt x="1179" y="476"/>
                    </a:cubicBezTo>
                    <a:cubicBezTo>
                      <a:pt x="1572" y="476"/>
                      <a:pt x="1893" y="786"/>
                      <a:pt x="1893" y="1179"/>
                    </a:cubicBezTo>
                    <a:lnTo>
                      <a:pt x="2369" y="1179"/>
                    </a:lnTo>
                    <a:cubicBezTo>
                      <a:pt x="2369" y="524"/>
                      <a:pt x="1834" y="0"/>
                      <a:pt x="1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2236575" y="3161825"/>
                <a:ext cx="37525" cy="15500"/>
              </a:xfrm>
              <a:custGeom>
                <a:avLst/>
                <a:gdLst/>
                <a:ahLst/>
                <a:cxnLst/>
                <a:rect l="l" t="t" r="r" b="b"/>
                <a:pathLst>
                  <a:path w="1501" h="620" extrusionOk="0">
                    <a:moveTo>
                      <a:pt x="310" y="1"/>
                    </a:moveTo>
                    <a:cubicBezTo>
                      <a:pt x="132" y="1"/>
                      <a:pt x="1" y="132"/>
                      <a:pt x="1" y="310"/>
                    </a:cubicBezTo>
                    <a:cubicBezTo>
                      <a:pt x="1" y="477"/>
                      <a:pt x="132"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9"/>
              <p:cNvSpPr/>
              <p:nvPr/>
            </p:nvSpPr>
            <p:spPr>
              <a:xfrm>
                <a:off x="2241925" y="3025200"/>
                <a:ext cx="90525" cy="126825"/>
              </a:xfrm>
              <a:custGeom>
                <a:avLst/>
                <a:gdLst/>
                <a:ahLst/>
                <a:cxnLst/>
                <a:rect l="l" t="t" r="r" b="b"/>
                <a:pathLst>
                  <a:path w="3621" h="5073" extrusionOk="0">
                    <a:moveTo>
                      <a:pt x="1846" y="1"/>
                    </a:moveTo>
                    <a:cubicBezTo>
                      <a:pt x="834" y="1"/>
                      <a:pt x="1" y="834"/>
                      <a:pt x="1" y="1846"/>
                    </a:cubicBezTo>
                    <a:lnTo>
                      <a:pt x="1" y="5073"/>
                    </a:lnTo>
                    <a:lnTo>
                      <a:pt x="1061" y="5073"/>
                    </a:lnTo>
                    <a:lnTo>
                      <a:pt x="1061" y="1846"/>
                    </a:lnTo>
                    <a:cubicBezTo>
                      <a:pt x="1061" y="1418"/>
                      <a:pt x="1418" y="1060"/>
                      <a:pt x="1858" y="1060"/>
                    </a:cubicBezTo>
                    <a:lnTo>
                      <a:pt x="3620" y="1060"/>
                    </a:lnTo>
                    <a:lnTo>
                      <a:pt x="36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2302350" y="3022225"/>
                <a:ext cx="41400" cy="32475"/>
              </a:xfrm>
              <a:custGeom>
                <a:avLst/>
                <a:gdLst/>
                <a:ahLst/>
                <a:cxnLst/>
                <a:rect l="l" t="t" r="r" b="b"/>
                <a:pathLst>
                  <a:path w="1656" h="1299" extrusionOk="0">
                    <a:moveTo>
                      <a:pt x="394" y="1"/>
                    </a:moveTo>
                    <a:cubicBezTo>
                      <a:pt x="179" y="1"/>
                      <a:pt x="1" y="167"/>
                      <a:pt x="1" y="394"/>
                    </a:cubicBezTo>
                    <a:lnTo>
                      <a:pt x="1" y="905"/>
                    </a:lnTo>
                    <a:cubicBezTo>
                      <a:pt x="1" y="1120"/>
                      <a:pt x="179" y="1298"/>
                      <a:pt x="394" y="1298"/>
                    </a:cubicBezTo>
                    <a:lnTo>
                      <a:pt x="1263" y="1298"/>
                    </a:lnTo>
                    <a:cubicBezTo>
                      <a:pt x="1477" y="1298"/>
                      <a:pt x="1656" y="1120"/>
                      <a:pt x="1656" y="905"/>
                    </a:cubicBezTo>
                    <a:lnTo>
                      <a:pt x="1656" y="394"/>
                    </a:lnTo>
                    <a:cubicBezTo>
                      <a:pt x="1656" y="167"/>
                      <a:pt x="1477"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9"/>
              <p:cNvSpPr/>
              <p:nvPr/>
            </p:nvSpPr>
            <p:spPr>
              <a:xfrm>
                <a:off x="2305925" y="3016725"/>
                <a:ext cx="6575" cy="41100"/>
              </a:xfrm>
              <a:custGeom>
                <a:avLst/>
                <a:gdLst/>
                <a:ahLst/>
                <a:cxnLst/>
                <a:rect l="l" t="t" r="r" b="b"/>
                <a:pathLst>
                  <a:path w="263" h="1644" extrusionOk="0">
                    <a:moveTo>
                      <a:pt x="132" y="0"/>
                    </a:moveTo>
                    <a:cubicBezTo>
                      <a:pt x="60" y="0"/>
                      <a:pt x="1" y="60"/>
                      <a:pt x="1" y="143"/>
                    </a:cubicBezTo>
                    <a:lnTo>
                      <a:pt x="1" y="1512"/>
                    </a:lnTo>
                    <a:cubicBezTo>
                      <a:pt x="1" y="1584"/>
                      <a:pt x="60" y="1643"/>
                      <a:pt x="132" y="1643"/>
                    </a:cubicBezTo>
                    <a:cubicBezTo>
                      <a:pt x="203" y="1643"/>
                      <a:pt x="263" y="1584"/>
                      <a:pt x="263" y="1512"/>
                    </a:cubicBezTo>
                    <a:lnTo>
                      <a:pt x="263" y="143"/>
                    </a:lnTo>
                    <a:cubicBezTo>
                      <a:pt x="263" y="60"/>
                      <a:pt x="203"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9"/>
              <p:cNvSpPr/>
              <p:nvPr/>
            </p:nvSpPr>
            <p:spPr>
              <a:xfrm>
                <a:off x="2317250" y="3016725"/>
                <a:ext cx="6850" cy="41100"/>
              </a:xfrm>
              <a:custGeom>
                <a:avLst/>
                <a:gdLst/>
                <a:ahLst/>
                <a:cxnLst/>
                <a:rect l="l" t="t" r="r" b="b"/>
                <a:pathLst>
                  <a:path w="274" h="1644" extrusionOk="0">
                    <a:moveTo>
                      <a:pt x="143" y="0"/>
                    </a:moveTo>
                    <a:cubicBezTo>
                      <a:pt x="60" y="0"/>
                      <a:pt x="0" y="60"/>
                      <a:pt x="0" y="143"/>
                    </a:cubicBezTo>
                    <a:lnTo>
                      <a:pt x="0" y="1512"/>
                    </a:lnTo>
                    <a:cubicBezTo>
                      <a:pt x="0" y="1584"/>
                      <a:pt x="60" y="1643"/>
                      <a:pt x="143" y="1643"/>
                    </a:cubicBezTo>
                    <a:cubicBezTo>
                      <a:pt x="214" y="1643"/>
                      <a:pt x="274" y="1584"/>
                      <a:pt x="274" y="1512"/>
                    </a:cubicBezTo>
                    <a:lnTo>
                      <a:pt x="274" y="143"/>
                    </a:lnTo>
                    <a:cubicBezTo>
                      <a:pt x="274" y="60"/>
                      <a:pt x="214"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9"/>
              <p:cNvSpPr/>
              <p:nvPr/>
            </p:nvSpPr>
            <p:spPr>
              <a:xfrm>
                <a:off x="2236275" y="3076100"/>
                <a:ext cx="37825" cy="7175"/>
              </a:xfrm>
              <a:custGeom>
                <a:avLst/>
                <a:gdLst/>
                <a:ahLst/>
                <a:cxnLst/>
                <a:rect l="l" t="t" r="r" b="b"/>
                <a:pathLst>
                  <a:path w="1513" h="287" extrusionOk="0">
                    <a:moveTo>
                      <a:pt x="144" y="1"/>
                    </a:moveTo>
                    <a:cubicBezTo>
                      <a:pt x="72" y="1"/>
                      <a:pt x="1" y="72"/>
                      <a:pt x="1" y="144"/>
                    </a:cubicBezTo>
                    <a:cubicBezTo>
                      <a:pt x="1" y="227"/>
                      <a:pt x="72" y="286"/>
                      <a:pt x="144" y="286"/>
                    </a:cubicBezTo>
                    <a:lnTo>
                      <a:pt x="1370" y="286"/>
                    </a:lnTo>
                    <a:cubicBezTo>
                      <a:pt x="1441" y="286"/>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9"/>
              <p:cNvSpPr/>
              <p:nvPr/>
            </p:nvSpPr>
            <p:spPr>
              <a:xfrm>
                <a:off x="2236275" y="3117775"/>
                <a:ext cx="37825" cy="7175"/>
              </a:xfrm>
              <a:custGeom>
                <a:avLst/>
                <a:gdLst/>
                <a:ahLst/>
                <a:cxnLst/>
                <a:rect l="l" t="t" r="r" b="b"/>
                <a:pathLst>
                  <a:path w="1513" h="287" extrusionOk="0">
                    <a:moveTo>
                      <a:pt x="144" y="0"/>
                    </a:moveTo>
                    <a:cubicBezTo>
                      <a:pt x="72" y="0"/>
                      <a:pt x="1" y="60"/>
                      <a:pt x="1" y="143"/>
                    </a:cubicBezTo>
                    <a:cubicBezTo>
                      <a:pt x="1" y="227"/>
                      <a:pt x="72" y="286"/>
                      <a:pt x="144" y="286"/>
                    </a:cubicBezTo>
                    <a:lnTo>
                      <a:pt x="1370" y="286"/>
                    </a:lnTo>
                    <a:cubicBezTo>
                      <a:pt x="1441" y="286"/>
                      <a:pt x="1513" y="215"/>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9"/>
              <p:cNvSpPr/>
              <p:nvPr/>
            </p:nvSpPr>
            <p:spPr>
              <a:xfrm>
                <a:off x="2236275" y="3096950"/>
                <a:ext cx="37825" cy="7150"/>
              </a:xfrm>
              <a:custGeom>
                <a:avLst/>
                <a:gdLst/>
                <a:ahLst/>
                <a:cxnLst/>
                <a:rect l="l" t="t" r="r" b="b"/>
                <a:pathLst>
                  <a:path w="1513" h="286" extrusionOk="0">
                    <a:moveTo>
                      <a:pt x="144" y="0"/>
                    </a:moveTo>
                    <a:cubicBezTo>
                      <a:pt x="72" y="0"/>
                      <a:pt x="1" y="60"/>
                      <a:pt x="1" y="143"/>
                    </a:cubicBezTo>
                    <a:cubicBezTo>
                      <a:pt x="1" y="226"/>
                      <a:pt x="72" y="286"/>
                      <a:pt x="144" y="286"/>
                    </a:cubicBezTo>
                    <a:lnTo>
                      <a:pt x="1370" y="286"/>
                    </a:lnTo>
                    <a:cubicBezTo>
                      <a:pt x="1441" y="286"/>
                      <a:pt x="1513" y="214"/>
                      <a:pt x="1513" y="143"/>
                    </a:cubicBezTo>
                    <a:cubicBezTo>
                      <a:pt x="1513" y="60"/>
                      <a:pt x="1441" y="0"/>
                      <a:pt x="1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9"/>
              <p:cNvSpPr/>
              <p:nvPr/>
            </p:nvSpPr>
            <p:spPr>
              <a:xfrm>
                <a:off x="2236275" y="3138600"/>
                <a:ext cx="37825" cy="7175"/>
              </a:xfrm>
              <a:custGeom>
                <a:avLst/>
                <a:gdLst/>
                <a:ahLst/>
                <a:cxnLst/>
                <a:rect l="l" t="t" r="r" b="b"/>
                <a:pathLst>
                  <a:path w="1513" h="287" extrusionOk="0">
                    <a:moveTo>
                      <a:pt x="144" y="1"/>
                    </a:moveTo>
                    <a:cubicBezTo>
                      <a:pt x="72" y="1"/>
                      <a:pt x="1" y="60"/>
                      <a:pt x="1" y="144"/>
                    </a:cubicBezTo>
                    <a:cubicBezTo>
                      <a:pt x="1" y="227"/>
                      <a:pt x="72" y="287"/>
                      <a:pt x="144" y="287"/>
                    </a:cubicBezTo>
                    <a:lnTo>
                      <a:pt x="1370" y="287"/>
                    </a:lnTo>
                    <a:cubicBezTo>
                      <a:pt x="1441" y="287"/>
                      <a:pt x="1513" y="215"/>
                      <a:pt x="1513" y="144"/>
                    </a:cubicBezTo>
                    <a:cubicBezTo>
                      <a:pt x="1513" y="60"/>
                      <a:pt x="1441" y="1"/>
                      <a:pt x="1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9"/>
              <p:cNvSpPr/>
              <p:nvPr/>
            </p:nvSpPr>
            <p:spPr>
              <a:xfrm>
                <a:off x="2569650" y="3133550"/>
                <a:ext cx="13125" cy="36050"/>
              </a:xfrm>
              <a:custGeom>
                <a:avLst/>
                <a:gdLst/>
                <a:ahLst/>
                <a:cxnLst/>
                <a:rect l="l" t="t" r="r" b="b"/>
                <a:pathLst>
                  <a:path w="525" h="1442" extrusionOk="0">
                    <a:moveTo>
                      <a:pt x="1" y="1"/>
                    </a:moveTo>
                    <a:lnTo>
                      <a:pt x="1" y="1441"/>
                    </a:lnTo>
                    <a:lnTo>
                      <a:pt x="525" y="1441"/>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9"/>
              <p:cNvSpPr/>
              <p:nvPr/>
            </p:nvSpPr>
            <p:spPr>
              <a:xfrm>
                <a:off x="2569650" y="3173425"/>
                <a:ext cx="13125" cy="35750"/>
              </a:xfrm>
              <a:custGeom>
                <a:avLst/>
                <a:gdLst/>
                <a:ahLst/>
                <a:cxnLst/>
                <a:rect l="l" t="t" r="r" b="b"/>
                <a:pathLst>
                  <a:path w="525" h="1430" extrusionOk="0">
                    <a:moveTo>
                      <a:pt x="1" y="1"/>
                    </a:moveTo>
                    <a:lnTo>
                      <a:pt x="1" y="1430"/>
                    </a:lnTo>
                    <a:lnTo>
                      <a:pt x="525" y="1430"/>
                    </a:ln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9"/>
              <p:cNvSpPr/>
              <p:nvPr/>
            </p:nvSpPr>
            <p:spPr>
              <a:xfrm>
                <a:off x="2546725" y="3204700"/>
                <a:ext cx="58975" cy="29475"/>
              </a:xfrm>
              <a:custGeom>
                <a:avLst/>
                <a:gdLst/>
                <a:ahLst/>
                <a:cxnLst/>
                <a:rect l="l" t="t" r="r" b="b"/>
                <a:pathLst>
                  <a:path w="2359" h="1179" extrusionOk="0">
                    <a:moveTo>
                      <a:pt x="1180" y="0"/>
                    </a:moveTo>
                    <a:cubicBezTo>
                      <a:pt x="525" y="0"/>
                      <a:pt x="1" y="524"/>
                      <a:pt x="1" y="1179"/>
                    </a:cubicBezTo>
                    <a:lnTo>
                      <a:pt x="477" y="1179"/>
                    </a:lnTo>
                    <a:cubicBezTo>
                      <a:pt x="477" y="786"/>
                      <a:pt x="787" y="476"/>
                      <a:pt x="1180" y="476"/>
                    </a:cubicBezTo>
                    <a:cubicBezTo>
                      <a:pt x="1573" y="476"/>
                      <a:pt x="1882" y="786"/>
                      <a:pt x="1882" y="1179"/>
                    </a:cubicBezTo>
                    <a:lnTo>
                      <a:pt x="2358" y="1179"/>
                    </a:lnTo>
                    <a:cubicBezTo>
                      <a:pt x="2358" y="524"/>
                      <a:pt x="1834" y="0"/>
                      <a:pt x="11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9"/>
              <p:cNvSpPr/>
              <p:nvPr/>
            </p:nvSpPr>
            <p:spPr>
              <a:xfrm>
                <a:off x="2557438" y="3161825"/>
                <a:ext cx="37525" cy="15500"/>
              </a:xfrm>
              <a:custGeom>
                <a:avLst/>
                <a:gdLst/>
                <a:ahLst/>
                <a:cxnLst/>
                <a:rect l="l" t="t" r="r" b="b"/>
                <a:pathLst>
                  <a:path w="1501" h="620" extrusionOk="0">
                    <a:moveTo>
                      <a:pt x="310" y="1"/>
                    </a:moveTo>
                    <a:cubicBezTo>
                      <a:pt x="143" y="1"/>
                      <a:pt x="1" y="132"/>
                      <a:pt x="1" y="310"/>
                    </a:cubicBezTo>
                    <a:cubicBezTo>
                      <a:pt x="1" y="477"/>
                      <a:pt x="143" y="620"/>
                      <a:pt x="310" y="620"/>
                    </a:cubicBezTo>
                    <a:lnTo>
                      <a:pt x="1191" y="620"/>
                    </a:lnTo>
                    <a:cubicBezTo>
                      <a:pt x="1358" y="620"/>
                      <a:pt x="1501" y="477"/>
                      <a:pt x="1501" y="310"/>
                    </a:cubicBezTo>
                    <a:cubicBezTo>
                      <a:pt x="1501" y="132"/>
                      <a:pt x="1358" y="1"/>
                      <a:pt x="1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9"/>
              <p:cNvSpPr/>
              <p:nvPr/>
            </p:nvSpPr>
            <p:spPr>
              <a:xfrm>
                <a:off x="2498800" y="3025200"/>
                <a:ext cx="90525" cy="126825"/>
              </a:xfrm>
              <a:custGeom>
                <a:avLst/>
                <a:gdLst/>
                <a:ahLst/>
                <a:cxnLst/>
                <a:rect l="l" t="t" r="r" b="b"/>
                <a:pathLst>
                  <a:path w="3621" h="5073" extrusionOk="0">
                    <a:moveTo>
                      <a:pt x="1" y="1"/>
                    </a:moveTo>
                    <a:lnTo>
                      <a:pt x="1" y="1060"/>
                    </a:lnTo>
                    <a:lnTo>
                      <a:pt x="1775" y="1060"/>
                    </a:lnTo>
                    <a:cubicBezTo>
                      <a:pt x="2216" y="1060"/>
                      <a:pt x="2573" y="1418"/>
                      <a:pt x="2573" y="1846"/>
                    </a:cubicBezTo>
                    <a:lnTo>
                      <a:pt x="2573" y="5073"/>
                    </a:lnTo>
                    <a:lnTo>
                      <a:pt x="3620" y="5073"/>
                    </a:lnTo>
                    <a:lnTo>
                      <a:pt x="3620" y="1846"/>
                    </a:lnTo>
                    <a:cubicBezTo>
                      <a:pt x="3620" y="834"/>
                      <a:pt x="2799" y="1"/>
                      <a:pt x="17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9"/>
              <p:cNvSpPr/>
              <p:nvPr/>
            </p:nvSpPr>
            <p:spPr>
              <a:xfrm>
                <a:off x="2487800" y="3022225"/>
                <a:ext cx="41400" cy="32475"/>
              </a:xfrm>
              <a:custGeom>
                <a:avLst/>
                <a:gdLst/>
                <a:ahLst/>
                <a:cxnLst/>
                <a:rect l="l" t="t" r="r" b="b"/>
                <a:pathLst>
                  <a:path w="1656" h="1299" extrusionOk="0">
                    <a:moveTo>
                      <a:pt x="393" y="1"/>
                    </a:moveTo>
                    <a:cubicBezTo>
                      <a:pt x="167" y="1"/>
                      <a:pt x="0" y="167"/>
                      <a:pt x="0" y="394"/>
                    </a:cubicBezTo>
                    <a:lnTo>
                      <a:pt x="0" y="905"/>
                    </a:lnTo>
                    <a:cubicBezTo>
                      <a:pt x="0" y="1120"/>
                      <a:pt x="179" y="1298"/>
                      <a:pt x="393" y="1298"/>
                    </a:cubicBezTo>
                    <a:lnTo>
                      <a:pt x="1251" y="1298"/>
                    </a:lnTo>
                    <a:cubicBezTo>
                      <a:pt x="1477" y="1298"/>
                      <a:pt x="1655" y="1120"/>
                      <a:pt x="1655" y="905"/>
                    </a:cubicBezTo>
                    <a:lnTo>
                      <a:pt x="1655" y="394"/>
                    </a:lnTo>
                    <a:cubicBezTo>
                      <a:pt x="1655" y="167"/>
                      <a:pt x="1477"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9"/>
              <p:cNvSpPr/>
              <p:nvPr/>
            </p:nvSpPr>
            <p:spPr>
              <a:xfrm>
                <a:off x="2518750" y="3016725"/>
                <a:ext cx="6875" cy="41100"/>
              </a:xfrm>
              <a:custGeom>
                <a:avLst/>
                <a:gdLst/>
                <a:ahLst/>
                <a:cxnLst/>
                <a:rect l="l" t="t" r="r" b="b"/>
                <a:pathLst>
                  <a:path w="275" h="1644" extrusionOk="0">
                    <a:moveTo>
                      <a:pt x="132" y="0"/>
                    </a:moveTo>
                    <a:cubicBezTo>
                      <a:pt x="60" y="0"/>
                      <a:pt x="1" y="60"/>
                      <a:pt x="1" y="143"/>
                    </a:cubicBezTo>
                    <a:lnTo>
                      <a:pt x="1" y="1512"/>
                    </a:lnTo>
                    <a:cubicBezTo>
                      <a:pt x="1" y="1584"/>
                      <a:pt x="60" y="1643"/>
                      <a:pt x="132" y="1643"/>
                    </a:cubicBezTo>
                    <a:cubicBezTo>
                      <a:pt x="215" y="1643"/>
                      <a:pt x="275" y="1584"/>
                      <a:pt x="275" y="1512"/>
                    </a:cubicBezTo>
                    <a:lnTo>
                      <a:pt x="275" y="143"/>
                    </a:lnTo>
                    <a:cubicBezTo>
                      <a:pt x="275" y="60"/>
                      <a:pt x="21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9"/>
              <p:cNvSpPr/>
              <p:nvPr/>
            </p:nvSpPr>
            <p:spPr>
              <a:xfrm>
                <a:off x="2507450" y="3016725"/>
                <a:ext cx="6575" cy="41100"/>
              </a:xfrm>
              <a:custGeom>
                <a:avLst/>
                <a:gdLst/>
                <a:ahLst/>
                <a:cxnLst/>
                <a:rect l="l" t="t" r="r" b="b"/>
                <a:pathLst>
                  <a:path w="263" h="1644" extrusionOk="0">
                    <a:moveTo>
                      <a:pt x="131" y="0"/>
                    </a:moveTo>
                    <a:cubicBezTo>
                      <a:pt x="60" y="0"/>
                      <a:pt x="0" y="60"/>
                      <a:pt x="0" y="143"/>
                    </a:cubicBezTo>
                    <a:lnTo>
                      <a:pt x="0" y="1512"/>
                    </a:lnTo>
                    <a:cubicBezTo>
                      <a:pt x="0" y="1584"/>
                      <a:pt x="60" y="1643"/>
                      <a:pt x="131" y="1643"/>
                    </a:cubicBezTo>
                    <a:cubicBezTo>
                      <a:pt x="203" y="1643"/>
                      <a:pt x="262" y="1584"/>
                      <a:pt x="262" y="1512"/>
                    </a:cubicBezTo>
                    <a:lnTo>
                      <a:pt x="262" y="143"/>
                    </a:lnTo>
                    <a:cubicBezTo>
                      <a:pt x="262" y="60"/>
                      <a:pt x="203" y="0"/>
                      <a:pt x="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9"/>
              <p:cNvSpPr/>
              <p:nvPr/>
            </p:nvSpPr>
            <p:spPr>
              <a:xfrm>
                <a:off x="2557450" y="3076100"/>
                <a:ext cx="37525" cy="7175"/>
              </a:xfrm>
              <a:custGeom>
                <a:avLst/>
                <a:gdLst/>
                <a:ahLst/>
                <a:cxnLst/>
                <a:rect l="l" t="t" r="r" b="b"/>
                <a:pathLst>
                  <a:path w="1501" h="287" extrusionOk="0">
                    <a:moveTo>
                      <a:pt x="143" y="1"/>
                    </a:moveTo>
                    <a:cubicBezTo>
                      <a:pt x="60" y="1"/>
                      <a:pt x="1" y="60"/>
                      <a:pt x="1" y="144"/>
                    </a:cubicBezTo>
                    <a:cubicBezTo>
                      <a:pt x="1" y="215"/>
                      <a:pt x="60" y="286"/>
                      <a:pt x="143" y="286"/>
                    </a:cubicBezTo>
                    <a:lnTo>
                      <a:pt x="1358" y="286"/>
                    </a:lnTo>
                    <a:cubicBezTo>
                      <a:pt x="1441" y="286"/>
                      <a:pt x="1501" y="227"/>
                      <a:pt x="1501" y="144"/>
                    </a:cubicBezTo>
                    <a:cubicBezTo>
                      <a:pt x="1501" y="72"/>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9"/>
              <p:cNvSpPr/>
              <p:nvPr/>
            </p:nvSpPr>
            <p:spPr>
              <a:xfrm>
                <a:off x="2557450" y="3117775"/>
                <a:ext cx="37525" cy="7175"/>
              </a:xfrm>
              <a:custGeom>
                <a:avLst/>
                <a:gdLst/>
                <a:ahLst/>
                <a:cxnLst/>
                <a:rect l="l" t="t" r="r" b="b"/>
                <a:pathLst>
                  <a:path w="1501" h="287" extrusionOk="0">
                    <a:moveTo>
                      <a:pt x="143" y="0"/>
                    </a:moveTo>
                    <a:cubicBezTo>
                      <a:pt x="60" y="0"/>
                      <a:pt x="1" y="60"/>
                      <a:pt x="1" y="143"/>
                    </a:cubicBezTo>
                    <a:cubicBezTo>
                      <a:pt x="1" y="215"/>
                      <a:pt x="60" y="286"/>
                      <a:pt x="143" y="286"/>
                    </a:cubicBezTo>
                    <a:lnTo>
                      <a:pt x="1358" y="286"/>
                    </a:lnTo>
                    <a:cubicBezTo>
                      <a:pt x="1441" y="286"/>
                      <a:pt x="1501" y="227"/>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9"/>
              <p:cNvSpPr/>
              <p:nvPr/>
            </p:nvSpPr>
            <p:spPr>
              <a:xfrm>
                <a:off x="2557450" y="3096950"/>
                <a:ext cx="37525" cy="7150"/>
              </a:xfrm>
              <a:custGeom>
                <a:avLst/>
                <a:gdLst/>
                <a:ahLst/>
                <a:cxnLst/>
                <a:rect l="l" t="t" r="r" b="b"/>
                <a:pathLst>
                  <a:path w="1501" h="286" extrusionOk="0">
                    <a:moveTo>
                      <a:pt x="143" y="0"/>
                    </a:moveTo>
                    <a:cubicBezTo>
                      <a:pt x="60" y="0"/>
                      <a:pt x="1" y="60"/>
                      <a:pt x="1" y="143"/>
                    </a:cubicBezTo>
                    <a:cubicBezTo>
                      <a:pt x="1" y="214"/>
                      <a:pt x="60" y="286"/>
                      <a:pt x="143" y="286"/>
                    </a:cubicBezTo>
                    <a:lnTo>
                      <a:pt x="1358" y="286"/>
                    </a:lnTo>
                    <a:cubicBezTo>
                      <a:pt x="1441" y="286"/>
                      <a:pt x="1501" y="226"/>
                      <a:pt x="1501" y="143"/>
                    </a:cubicBezTo>
                    <a:cubicBezTo>
                      <a:pt x="1501" y="60"/>
                      <a:pt x="1441" y="0"/>
                      <a:pt x="1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9"/>
              <p:cNvSpPr/>
              <p:nvPr/>
            </p:nvSpPr>
            <p:spPr>
              <a:xfrm>
                <a:off x="2557450" y="3138600"/>
                <a:ext cx="37525" cy="7175"/>
              </a:xfrm>
              <a:custGeom>
                <a:avLst/>
                <a:gdLst/>
                <a:ahLst/>
                <a:cxnLst/>
                <a:rect l="l" t="t" r="r" b="b"/>
                <a:pathLst>
                  <a:path w="1501" h="287" extrusionOk="0">
                    <a:moveTo>
                      <a:pt x="143" y="1"/>
                    </a:moveTo>
                    <a:cubicBezTo>
                      <a:pt x="60" y="1"/>
                      <a:pt x="1" y="60"/>
                      <a:pt x="1" y="144"/>
                    </a:cubicBezTo>
                    <a:cubicBezTo>
                      <a:pt x="1" y="215"/>
                      <a:pt x="60" y="287"/>
                      <a:pt x="143" y="287"/>
                    </a:cubicBezTo>
                    <a:lnTo>
                      <a:pt x="1358" y="287"/>
                    </a:lnTo>
                    <a:cubicBezTo>
                      <a:pt x="1441" y="287"/>
                      <a:pt x="1501" y="227"/>
                      <a:pt x="1501" y="144"/>
                    </a:cubicBezTo>
                    <a:cubicBezTo>
                      <a:pt x="1501" y="60"/>
                      <a:pt x="1441" y="1"/>
                      <a:pt x="13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9"/>
              <p:cNvSpPr/>
              <p:nvPr/>
            </p:nvSpPr>
            <p:spPr>
              <a:xfrm>
                <a:off x="2391050" y="2983525"/>
                <a:ext cx="49150" cy="30400"/>
              </a:xfrm>
              <a:custGeom>
                <a:avLst/>
                <a:gdLst/>
                <a:ahLst/>
                <a:cxnLst/>
                <a:rect l="l" t="t" r="r" b="b"/>
                <a:pathLst>
                  <a:path w="1966" h="1216" extrusionOk="0">
                    <a:moveTo>
                      <a:pt x="1" y="1"/>
                    </a:moveTo>
                    <a:lnTo>
                      <a:pt x="1" y="1215"/>
                    </a:lnTo>
                    <a:lnTo>
                      <a:pt x="1965" y="1215"/>
                    </a:lnTo>
                    <a:lnTo>
                      <a:pt x="19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9"/>
              <p:cNvSpPr/>
              <p:nvPr/>
            </p:nvSpPr>
            <p:spPr>
              <a:xfrm>
                <a:off x="2398200" y="2801950"/>
                <a:ext cx="35150" cy="35150"/>
              </a:xfrm>
              <a:custGeom>
                <a:avLst/>
                <a:gdLst/>
                <a:ahLst/>
                <a:cxnLst/>
                <a:rect l="l" t="t" r="r" b="b"/>
                <a:pathLst>
                  <a:path w="1406" h="1406" extrusionOk="0">
                    <a:moveTo>
                      <a:pt x="703" y="1"/>
                    </a:moveTo>
                    <a:cubicBezTo>
                      <a:pt x="310" y="1"/>
                      <a:pt x="1" y="322"/>
                      <a:pt x="1" y="703"/>
                    </a:cubicBezTo>
                    <a:cubicBezTo>
                      <a:pt x="1" y="1096"/>
                      <a:pt x="310" y="1406"/>
                      <a:pt x="703" y="1406"/>
                    </a:cubicBezTo>
                    <a:cubicBezTo>
                      <a:pt x="1084" y="1406"/>
                      <a:pt x="1406" y="1096"/>
                      <a:pt x="1406" y="703"/>
                    </a:cubicBezTo>
                    <a:cubicBezTo>
                      <a:pt x="1406" y="322"/>
                      <a:pt x="1084" y="1"/>
                      <a:pt x="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9"/>
              <p:cNvSpPr/>
              <p:nvPr/>
            </p:nvSpPr>
            <p:spPr>
              <a:xfrm>
                <a:off x="231515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9"/>
              <p:cNvSpPr/>
              <p:nvPr/>
            </p:nvSpPr>
            <p:spPr>
              <a:xfrm>
                <a:off x="2477075" y="2883525"/>
                <a:ext cx="39025" cy="38725"/>
              </a:xfrm>
              <a:custGeom>
                <a:avLst/>
                <a:gdLst/>
                <a:ahLst/>
                <a:cxnLst/>
                <a:rect l="l" t="t" r="r" b="b"/>
                <a:pathLst>
                  <a:path w="1561" h="1549" extrusionOk="0">
                    <a:moveTo>
                      <a:pt x="787" y="0"/>
                    </a:moveTo>
                    <a:cubicBezTo>
                      <a:pt x="358" y="0"/>
                      <a:pt x="1" y="346"/>
                      <a:pt x="1" y="774"/>
                    </a:cubicBezTo>
                    <a:cubicBezTo>
                      <a:pt x="1" y="1203"/>
                      <a:pt x="358" y="1548"/>
                      <a:pt x="787" y="1548"/>
                    </a:cubicBezTo>
                    <a:cubicBezTo>
                      <a:pt x="1215" y="1548"/>
                      <a:pt x="1561" y="1203"/>
                      <a:pt x="1561" y="774"/>
                    </a:cubicBezTo>
                    <a:cubicBezTo>
                      <a:pt x="1561" y="346"/>
                      <a:pt x="1215"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9"/>
              <p:cNvSpPr/>
              <p:nvPr/>
            </p:nvSpPr>
            <p:spPr>
              <a:xfrm>
                <a:off x="2334800" y="2819525"/>
                <a:ext cx="161950" cy="166700"/>
              </a:xfrm>
              <a:custGeom>
                <a:avLst/>
                <a:gdLst/>
                <a:ahLst/>
                <a:cxnLst/>
                <a:rect l="l" t="t" r="r" b="b"/>
                <a:pathLst>
                  <a:path w="6478" h="6668" extrusionOk="0">
                    <a:moveTo>
                      <a:pt x="453" y="0"/>
                    </a:moveTo>
                    <a:cubicBezTo>
                      <a:pt x="203" y="0"/>
                      <a:pt x="1" y="215"/>
                      <a:pt x="1" y="465"/>
                    </a:cubicBezTo>
                    <a:lnTo>
                      <a:pt x="1" y="6204"/>
                    </a:lnTo>
                    <a:cubicBezTo>
                      <a:pt x="1" y="6454"/>
                      <a:pt x="203" y="6668"/>
                      <a:pt x="453" y="6668"/>
                    </a:cubicBezTo>
                    <a:lnTo>
                      <a:pt x="6013" y="6668"/>
                    </a:lnTo>
                    <a:cubicBezTo>
                      <a:pt x="6275" y="6668"/>
                      <a:pt x="6478" y="6454"/>
                      <a:pt x="6478" y="6204"/>
                    </a:cubicBezTo>
                    <a:lnTo>
                      <a:pt x="6478" y="465"/>
                    </a:lnTo>
                    <a:cubicBezTo>
                      <a:pt x="6478" y="215"/>
                      <a:pt x="6275" y="0"/>
                      <a:pt x="60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9"/>
              <p:cNvSpPr/>
              <p:nvPr/>
            </p:nvSpPr>
            <p:spPr>
              <a:xfrm>
                <a:off x="2327075" y="2878150"/>
                <a:ext cx="7750" cy="49450"/>
              </a:xfrm>
              <a:custGeom>
                <a:avLst/>
                <a:gdLst/>
                <a:ahLst/>
                <a:cxnLst/>
                <a:rect l="l" t="t" r="r" b="b"/>
                <a:pathLst>
                  <a:path w="310" h="1978" extrusionOk="0">
                    <a:moveTo>
                      <a:pt x="155" y="1"/>
                    </a:moveTo>
                    <a:cubicBezTo>
                      <a:pt x="60" y="1"/>
                      <a:pt x="0" y="72"/>
                      <a:pt x="0" y="156"/>
                    </a:cubicBezTo>
                    <a:lnTo>
                      <a:pt x="0" y="1823"/>
                    </a:lnTo>
                    <a:cubicBezTo>
                      <a:pt x="0" y="1906"/>
                      <a:pt x="60" y="1977"/>
                      <a:pt x="155" y="1977"/>
                    </a:cubicBezTo>
                    <a:cubicBezTo>
                      <a:pt x="238" y="1977"/>
                      <a:pt x="310" y="1906"/>
                      <a:pt x="310" y="1823"/>
                    </a:cubicBezTo>
                    <a:lnTo>
                      <a:pt x="310" y="156"/>
                    </a:lnTo>
                    <a:cubicBezTo>
                      <a:pt x="310" y="72"/>
                      <a:pt x="238"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9"/>
              <p:cNvSpPr/>
              <p:nvPr/>
            </p:nvSpPr>
            <p:spPr>
              <a:xfrm>
                <a:off x="2496725" y="2878150"/>
                <a:ext cx="7775" cy="49450"/>
              </a:xfrm>
              <a:custGeom>
                <a:avLst/>
                <a:gdLst/>
                <a:ahLst/>
                <a:cxnLst/>
                <a:rect l="l" t="t" r="r" b="b"/>
                <a:pathLst>
                  <a:path w="311" h="1978" extrusionOk="0">
                    <a:moveTo>
                      <a:pt x="155" y="1"/>
                    </a:moveTo>
                    <a:cubicBezTo>
                      <a:pt x="72" y="1"/>
                      <a:pt x="1" y="72"/>
                      <a:pt x="1" y="156"/>
                    </a:cubicBezTo>
                    <a:lnTo>
                      <a:pt x="1" y="1823"/>
                    </a:lnTo>
                    <a:cubicBezTo>
                      <a:pt x="1" y="1906"/>
                      <a:pt x="72" y="1977"/>
                      <a:pt x="155" y="1977"/>
                    </a:cubicBezTo>
                    <a:cubicBezTo>
                      <a:pt x="239" y="1977"/>
                      <a:pt x="310" y="1906"/>
                      <a:pt x="310" y="1823"/>
                    </a:cubicBezTo>
                    <a:lnTo>
                      <a:pt x="310" y="156"/>
                    </a:lnTo>
                    <a:cubicBezTo>
                      <a:pt x="310" y="72"/>
                      <a:pt x="239"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9"/>
              <p:cNvSpPr/>
              <p:nvPr/>
            </p:nvSpPr>
            <p:spPr>
              <a:xfrm>
                <a:off x="2355350" y="2937400"/>
                <a:ext cx="120875" cy="35150"/>
              </a:xfrm>
              <a:custGeom>
                <a:avLst/>
                <a:gdLst/>
                <a:ahLst/>
                <a:cxnLst/>
                <a:rect l="l" t="t" r="r" b="b"/>
                <a:pathLst>
                  <a:path w="4835" h="1406" extrusionOk="0">
                    <a:moveTo>
                      <a:pt x="465" y="0"/>
                    </a:moveTo>
                    <a:cubicBezTo>
                      <a:pt x="203" y="0"/>
                      <a:pt x="0" y="203"/>
                      <a:pt x="0" y="465"/>
                    </a:cubicBezTo>
                    <a:lnTo>
                      <a:pt x="0" y="953"/>
                    </a:lnTo>
                    <a:cubicBezTo>
                      <a:pt x="0" y="1203"/>
                      <a:pt x="203" y="1405"/>
                      <a:pt x="465" y="1405"/>
                    </a:cubicBezTo>
                    <a:lnTo>
                      <a:pt x="4370" y="1405"/>
                    </a:lnTo>
                    <a:cubicBezTo>
                      <a:pt x="4620" y="1405"/>
                      <a:pt x="4834" y="1203"/>
                      <a:pt x="4834" y="953"/>
                    </a:cubicBezTo>
                    <a:lnTo>
                      <a:pt x="4834" y="465"/>
                    </a:lnTo>
                    <a:cubicBezTo>
                      <a:pt x="4834" y="203"/>
                      <a:pt x="4620" y="0"/>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9"/>
              <p:cNvSpPr/>
              <p:nvPr/>
            </p:nvSpPr>
            <p:spPr>
              <a:xfrm>
                <a:off x="2351475" y="2933825"/>
                <a:ext cx="128300" cy="42600"/>
              </a:xfrm>
              <a:custGeom>
                <a:avLst/>
                <a:gdLst/>
                <a:ahLst/>
                <a:cxnLst/>
                <a:rect l="l" t="t" r="r" b="b"/>
                <a:pathLst>
                  <a:path w="5132" h="1704" extrusionOk="0">
                    <a:moveTo>
                      <a:pt x="4525" y="298"/>
                    </a:moveTo>
                    <a:cubicBezTo>
                      <a:pt x="4691" y="298"/>
                      <a:pt x="4834" y="429"/>
                      <a:pt x="4834" y="608"/>
                    </a:cubicBezTo>
                    <a:lnTo>
                      <a:pt x="4834" y="1096"/>
                    </a:lnTo>
                    <a:cubicBezTo>
                      <a:pt x="4834" y="1263"/>
                      <a:pt x="4691" y="1405"/>
                      <a:pt x="4525" y="1405"/>
                    </a:cubicBezTo>
                    <a:lnTo>
                      <a:pt x="620" y="1405"/>
                    </a:lnTo>
                    <a:cubicBezTo>
                      <a:pt x="441" y="1405"/>
                      <a:pt x="298" y="1263"/>
                      <a:pt x="298" y="1096"/>
                    </a:cubicBezTo>
                    <a:lnTo>
                      <a:pt x="298" y="608"/>
                    </a:lnTo>
                    <a:cubicBezTo>
                      <a:pt x="298" y="429"/>
                      <a:pt x="441" y="298"/>
                      <a:pt x="620" y="298"/>
                    </a:cubicBezTo>
                    <a:close/>
                    <a:moveTo>
                      <a:pt x="620" y="0"/>
                    </a:moveTo>
                    <a:cubicBezTo>
                      <a:pt x="274" y="0"/>
                      <a:pt x="0" y="274"/>
                      <a:pt x="0" y="608"/>
                    </a:cubicBezTo>
                    <a:lnTo>
                      <a:pt x="0" y="1096"/>
                    </a:lnTo>
                    <a:cubicBezTo>
                      <a:pt x="0" y="1429"/>
                      <a:pt x="274" y="1703"/>
                      <a:pt x="620" y="1703"/>
                    </a:cubicBezTo>
                    <a:lnTo>
                      <a:pt x="4525" y="1703"/>
                    </a:lnTo>
                    <a:cubicBezTo>
                      <a:pt x="4858" y="1703"/>
                      <a:pt x="5132" y="1429"/>
                      <a:pt x="5132" y="1096"/>
                    </a:cubicBezTo>
                    <a:lnTo>
                      <a:pt x="5132" y="608"/>
                    </a:lnTo>
                    <a:cubicBezTo>
                      <a:pt x="5132" y="274"/>
                      <a:pt x="4858" y="0"/>
                      <a:pt x="4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9"/>
              <p:cNvSpPr/>
              <p:nvPr/>
            </p:nvSpPr>
            <p:spPr>
              <a:xfrm>
                <a:off x="2356525" y="2883525"/>
                <a:ext cx="38725" cy="38725"/>
              </a:xfrm>
              <a:custGeom>
                <a:avLst/>
                <a:gdLst/>
                <a:ahLst/>
                <a:cxnLst/>
                <a:rect l="l" t="t" r="r" b="b"/>
                <a:pathLst>
                  <a:path w="1549" h="1549" extrusionOk="0">
                    <a:moveTo>
                      <a:pt x="775" y="0"/>
                    </a:moveTo>
                    <a:cubicBezTo>
                      <a:pt x="346" y="0"/>
                      <a:pt x="1" y="346"/>
                      <a:pt x="1" y="774"/>
                    </a:cubicBezTo>
                    <a:cubicBezTo>
                      <a:pt x="1" y="1203"/>
                      <a:pt x="346" y="1548"/>
                      <a:pt x="775" y="1548"/>
                    </a:cubicBezTo>
                    <a:cubicBezTo>
                      <a:pt x="1203" y="1548"/>
                      <a:pt x="1549" y="1203"/>
                      <a:pt x="1549" y="774"/>
                    </a:cubicBezTo>
                    <a:cubicBezTo>
                      <a:pt x="1549" y="346"/>
                      <a:pt x="1203"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9"/>
              <p:cNvSpPr/>
              <p:nvPr/>
            </p:nvSpPr>
            <p:spPr>
              <a:xfrm>
                <a:off x="2352675" y="2879650"/>
                <a:ext cx="46450" cy="46450"/>
              </a:xfrm>
              <a:custGeom>
                <a:avLst/>
                <a:gdLst/>
                <a:ahLst/>
                <a:cxnLst/>
                <a:rect l="l" t="t" r="r" b="b"/>
                <a:pathLst>
                  <a:path w="1858" h="1858" extrusionOk="0">
                    <a:moveTo>
                      <a:pt x="929" y="298"/>
                    </a:moveTo>
                    <a:cubicBezTo>
                      <a:pt x="1274" y="298"/>
                      <a:pt x="1560" y="584"/>
                      <a:pt x="1560" y="929"/>
                    </a:cubicBezTo>
                    <a:cubicBezTo>
                      <a:pt x="1560" y="1274"/>
                      <a:pt x="1274" y="1560"/>
                      <a:pt x="929" y="1560"/>
                    </a:cubicBezTo>
                    <a:cubicBezTo>
                      <a:pt x="583" y="1560"/>
                      <a:pt x="298" y="1274"/>
                      <a:pt x="298" y="929"/>
                    </a:cubicBezTo>
                    <a:cubicBezTo>
                      <a:pt x="298" y="584"/>
                      <a:pt x="583" y="298"/>
                      <a:pt x="929" y="298"/>
                    </a:cubicBezTo>
                    <a:close/>
                    <a:moveTo>
                      <a:pt x="929" y="1"/>
                    </a:moveTo>
                    <a:cubicBezTo>
                      <a:pt x="417" y="1"/>
                      <a:pt x="0" y="417"/>
                      <a:pt x="0" y="929"/>
                    </a:cubicBezTo>
                    <a:cubicBezTo>
                      <a:pt x="0" y="1441"/>
                      <a:pt x="417" y="1858"/>
                      <a:pt x="929" y="1858"/>
                    </a:cubicBezTo>
                    <a:cubicBezTo>
                      <a:pt x="1441" y="1858"/>
                      <a:pt x="1857" y="1441"/>
                      <a:pt x="1857" y="929"/>
                    </a:cubicBezTo>
                    <a:cubicBezTo>
                      <a:pt x="1857" y="417"/>
                      <a:pt x="1441"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9"/>
              <p:cNvSpPr/>
              <p:nvPr/>
            </p:nvSpPr>
            <p:spPr>
              <a:xfrm>
                <a:off x="2436000" y="2883525"/>
                <a:ext cx="39025" cy="38725"/>
              </a:xfrm>
              <a:custGeom>
                <a:avLst/>
                <a:gdLst/>
                <a:ahLst/>
                <a:cxnLst/>
                <a:rect l="l" t="t" r="r" b="b"/>
                <a:pathLst>
                  <a:path w="1561" h="1549" extrusionOk="0">
                    <a:moveTo>
                      <a:pt x="787" y="0"/>
                    </a:moveTo>
                    <a:cubicBezTo>
                      <a:pt x="346" y="0"/>
                      <a:pt x="1" y="346"/>
                      <a:pt x="1" y="774"/>
                    </a:cubicBezTo>
                    <a:cubicBezTo>
                      <a:pt x="1" y="1203"/>
                      <a:pt x="346" y="1548"/>
                      <a:pt x="787" y="1548"/>
                    </a:cubicBezTo>
                    <a:cubicBezTo>
                      <a:pt x="1215" y="1548"/>
                      <a:pt x="1560" y="1203"/>
                      <a:pt x="1560" y="774"/>
                    </a:cubicBezTo>
                    <a:cubicBezTo>
                      <a:pt x="1560" y="346"/>
                      <a:pt x="1215"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9"/>
              <p:cNvSpPr/>
              <p:nvPr/>
            </p:nvSpPr>
            <p:spPr>
              <a:xfrm>
                <a:off x="2432425" y="2879650"/>
                <a:ext cx="46175" cy="46450"/>
              </a:xfrm>
              <a:custGeom>
                <a:avLst/>
                <a:gdLst/>
                <a:ahLst/>
                <a:cxnLst/>
                <a:rect l="l" t="t" r="r" b="b"/>
                <a:pathLst>
                  <a:path w="1847" h="1858" extrusionOk="0">
                    <a:moveTo>
                      <a:pt x="930" y="298"/>
                    </a:moveTo>
                    <a:cubicBezTo>
                      <a:pt x="1275" y="298"/>
                      <a:pt x="1549" y="584"/>
                      <a:pt x="1549" y="929"/>
                    </a:cubicBezTo>
                    <a:cubicBezTo>
                      <a:pt x="1549" y="1274"/>
                      <a:pt x="1275" y="1560"/>
                      <a:pt x="930" y="1560"/>
                    </a:cubicBezTo>
                    <a:cubicBezTo>
                      <a:pt x="572" y="1560"/>
                      <a:pt x="299" y="1274"/>
                      <a:pt x="299" y="929"/>
                    </a:cubicBezTo>
                    <a:cubicBezTo>
                      <a:pt x="299" y="584"/>
                      <a:pt x="572" y="298"/>
                      <a:pt x="930" y="298"/>
                    </a:cubicBezTo>
                    <a:close/>
                    <a:moveTo>
                      <a:pt x="930" y="1"/>
                    </a:moveTo>
                    <a:cubicBezTo>
                      <a:pt x="418" y="1"/>
                      <a:pt x="1" y="417"/>
                      <a:pt x="1" y="929"/>
                    </a:cubicBezTo>
                    <a:cubicBezTo>
                      <a:pt x="1" y="1441"/>
                      <a:pt x="418" y="1858"/>
                      <a:pt x="930" y="1858"/>
                    </a:cubicBezTo>
                    <a:cubicBezTo>
                      <a:pt x="1430" y="1858"/>
                      <a:pt x="1846" y="1441"/>
                      <a:pt x="1846" y="929"/>
                    </a:cubicBezTo>
                    <a:cubicBezTo>
                      <a:pt x="1846" y="417"/>
                      <a:pt x="1442" y="1"/>
                      <a:pt x="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9"/>
              <p:cNvSpPr/>
              <p:nvPr/>
            </p:nvSpPr>
            <p:spPr>
              <a:xfrm>
                <a:off x="2377975" y="2890375"/>
                <a:ext cx="8050" cy="8050"/>
              </a:xfrm>
              <a:custGeom>
                <a:avLst/>
                <a:gdLst/>
                <a:ahLst/>
                <a:cxnLst/>
                <a:rect l="l" t="t" r="r" b="b"/>
                <a:pathLst>
                  <a:path w="322" h="322" extrusionOk="0">
                    <a:moveTo>
                      <a:pt x="155" y="0"/>
                    </a:moveTo>
                    <a:cubicBezTo>
                      <a:pt x="71" y="0"/>
                      <a:pt x="0" y="72"/>
                      <a:pt x="0" y="155"/>
                    </a:cubicBezTo>
                    <a:cubicBezTo>
                      <a:pt x="0" y="250"/>
                      <a:pt x="71" y="322"/>
                      <a:pt x="155" y="322"/>
                    </a:cubicBezTo>
                    <a:cubicBezTo>
                      <a:pt x="250" y="322"/>
                      <a:pt x="322" y="250"/>
                      <a:pt x="322" y="155"/>
                    </a:cubicBezTo>
                    <a:cubicBezTo>
                      <a:pt x="322"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9"/>
              <p:cNvSpPr/>
              <p:nvPr/>
            </p:nvSpPr>
            <p:spPr>
              <a:xfrm>
                <a:off x="2458025" y="2890375"/>
                <a:ext cx="8075" cy="8050"/>
              </a:xfrm>
              <a:custGeom>
                <a:avLst/>
                <a:gdLst/>
                <a:ahLst/>
                <a:cxnLst/>
                <a:rect l="l" t="t" r="r" b="b"/>
                <a:pathLst>
                  <a:path w="323" h="322" extrusionOk="0">
                    <a:moveTo>
                      <a:pt x="156" y="0"/>
                    </a:moveTo>
                    <a:cubicBezTo>
                      <a:pt x="72" y="0"/>
                      <a:pt x="1" y="72"/>
                      <a:pt x="1" y="155"/>
                    </a:cubicBezTo>
                    <a:cubicBezTo>
                      <a:pt x="1" y="250"/>
                      <a:pt x="72" y="322"/>
                      <a:pt x="156" y="322"/>
                    </a:cubicBezTo>
                    <a:cubicBezTo>
                      <a:pt x="251" y="322"/>
                      <a:pt x="322" y="250"/>
                      <a:pt x="322" y="155"/>
                    </a:cubicBez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9"/>
              <p:cNvSpPr/>
              <p:nvPr/>
            </p:nvSpPr>
            <p:spPr>
              <a:xfrm>
                <a:off x="2329450" y="3009725"/>
                <a:ext cx="172650" cy="172075"/>
              </a:xfrm>
              <a:custGeom>
                <a:avLst/>
                <a:gdLst/>
                <a:ahLst/>
                <a:cxnLst/>
                <a:rect l="l" t="t" r="r" b="b"/>
                <a:pathLst>
                  <a:path w="6906" h="6883" extrusionOk="0">
                    <a:moveTo>
                      <a:pt x="393" y="1"/>
                    </a:moveTo>
                    <a:cubicBezTo>
                      <a:pt x="179" y="1"/>
                      <a:pt x="0" y="179"/>
                      <a:pt x="0" y="393"/>
                    </a:cubicBezTo>
                    <a:lnTo>
                      <a:pt x="0" y="6478"/>
                    </a:lnTo>
                    <a:cubicBezTo>
                      <a:pt x="0" y="6704"/>
                      <a:pt x="179" y="6882"/>
                      <a:pt x="393" y="6882"/>
                    </a:cubicBezTo>
                    <a:lnTo>
                      <a:pt x="6501" y="6882"/>
                    </a:lnTo>
                    <a:cubicBezTo>
                      <a:pt x="6727" y="6882"/>
                      <a:pt x="6906" y="6704"/>
                      <a:pt x="6906" y="6478"/>
                    </a:cubicBezTo>
                    <a:lnTo>
                      <a:pt x="6906" y="393"/>
                    </a:lnTo>
                    <a:cubicBezTo>
                      <a:pt x="6906" y="179"/>
                      <a:pt x="6727" y="1"/>
                      <a:pt x="6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9"/>
              <p:cNvSpPr/>
              <p:nvPr/>
            </p:nvSpPr>
            <p:spPr>
              <a:xfrm>
                <a:off x="2387788" y="2988900"/>
                <a:ext cx="56000" cy="7150"/>
              </a:xfrm>
              <a:custGeom>
                <a:avLst/>
                <a:gdLst/>
                <a:ahLst/>
                <a:cxnLst/>
                <a:rect l="l" t="t" r="r" b="b"/>
                <a:pathLst>
                  <a:path w="2240" h="286" extrusionOk="0">
                    <a:moveTo>
                      <a:pt x="144" y="0"/>
                    </a:moveTo>
                    <a:cubicBezTo>
                      <a:pt x="60" y="0"/>
                      <a:pt x="1" y="72"/>
                      <a:pt x="1" y="143"/>
                    </a:cubicBezTo>
                    <a:cubicBezTo>
                      <a:pt x="1" y="226"/>
                      <a:pt x="60" y="286"/>
                      <a:pt x="144" y="286"/>
                    </a:cubicBezTo>
                    <a:lnTo>
                      <a:pt x="2096" y="286"/>
                    </a:lnTo>
                    <a:cubicBezTo>
                      <a:pt x="2168" y="286"/>
                      <a:pt x="2239" y="226"/>
                      <a:pt x="2239" y="143"/>
                    </a:cubicBezTo>
                    <a:cubicBezTo>
                      <a:pt x="2239" y="72"/>
                      <a:pt x="2168" y="0"/>
                      <a:pt x="2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9"/>
              <p:cNvSpPr/>
              <p:nvPr/>
            </p:nvSpPr>
            <p:spPr>
              <a:xfrm>
                <a:off x="2387788" y="2999600"/>
                <a:ext cx="56000" cy="6875"/>
              </a:xfrm>
              <a:custGeom>
                <a:avLst/>
                <a:gdLst/>
                <a:ahLst/>
                <a:cxnLst/>
                <a:rect l="l" t="t" r="r" b="b"/>
                <a:pathLst>
                  <a:path w="2240" h="275" extrusionOk="0">
                    <a:moveTo>
                      <a:pt x="144" y="1"/>
                    </a:moveTo>
                    <a:cubicBezTo>
                      <a:pt x="60" y="1"/>
                      <a:pt x="1" y="60"/>
                      <a:pt x="1" y="132"/>
                    </a:cubicBezTo>
                    <a:cubicBezTo>
                      <a:pt x="1" y="215"/>
                      <a:pt x="60" y="275"/>
                      <a:pt x="144" y="275"/>
                    </a:cubicBezTo>
                    <a:lnTo>
                      <a:pt x="2096" y="275"/>
                    </a:lnTo>
                    <a:cubicBezTo>
                      <a:pt x="2168" y="275"/>
                      <a:pt x="2239" y="215"/>
                      <a:pt x="2239" y="132"/>
                    </a:cubicBezTo>
                    <a:cubicBezTo>
                      <a:pt x="2239" y="60"/>
                      <a:pt x="2168" y="1"/>
                      <a:pt x="20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9"/>
              <p:cNvSpPr/>
              <p:nvPr/>
            </p:nvSpPr>
            <p:spPr>
              <a:xfrm>
                <a:off x="2329450" y="3032350"/>
                <a:ext cx="172650" cy="12225"/>
              </a:xfrm>
              <a:custGeom>
                <a:avLst/>
                <a:gdLst/>
                <a:ahLst/>
                <a:cxnLst/>
                <a:rect l="l" t="t" r="r" b="b"/>
                <a:pathLst>
                  <a:path w="6906" h="489" extrusionOk="0">
                    <a:moveTo>
                      <a:pt x="0" y="0"/>
                    </a:moveTo>
                    <a:lnTo>
                      <a:pt x="0" y="489"/>
                    </a:lnTo>
                    <a:lnTo>
                      <a:pt x="6906" y="489"/>
                    </a:lnTo>
                    <a:lnTo>
                      <a:pt x="69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9"/>
              <p:cNvSpPr/>
              <p:nvPr/>
            </p:nvSpPr>
            <p:spPr>
              <a:xfrm>
                <a:off x="2329450" y="3151100"/>
                <a:ext cx="172650" cy="12250"/>
              </a:xfrm>
              <a:custGeom>
                <a:avLst/>
                <a:gdLst/>
                <a:ahLst/>
                <a:cxnLst/>
                <a:rect l="l" t="t" r="r" b="b"/>
                <a:pathLst>
                  <a:path w="6906" h="490" extrusionOk="0">
                    <a:moveTo>
                      <a:pt x="0" y="1"/>
                    </a:moveTo>
                    <a:lnTo>
                      <a:pt x="0" y="489"/>
                    </a:lnTo>
                    <a:lnTo>
                      <a:pt x="6906" y="489"/>
                    </a:lnTo>
                    <a:lnTo>
                      <a:pt x="69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9"/>
              <p:cNvSpPr/>
              <p:nvPr/>
            </p:nvSpPr>
            <p:spPr>
              <a:xfrm>
                <a:off x="2384225" y="3064200"/>
                <a:ext cx="62825" cy="62825"/>
              </a:xfrm>
              <a:custGeom>
                <a:avLst/>
                <a:gdLst/>
                <a:ahLst/>
                <a:cxnLst/>
                <a:rect l="l" t="t" r="r" b="b"/>
                <a:pathLst>
                  <a:path w="2513" h="2513" extrusionOk="0">
                    <a:moveTo>
                      <a:pt x="1262" y="0"/>
                    </a:moveTo>
                    <a:cubicBezTo>
                      <a:pt x="560" y="0"/>
                      <a:pt x="0" y="572"/>
                      <a:pt x="0" y="1262"/>
                    </a:cubicBezTo>
                    <a:cubicBezTo>
                      <a:pt x="0" y="1953"/>
                      <a:pt x="560" y="2513"/>
                      <a:pt x="1262" y="2513"/>
                    </a:cubicBezTo>
                    <a:cubicBezTo>
                      <a:pt x="1953" y="2513"/>
                      <a:pt x="2512" y="1953"/>
                      <a:pt x="2512" y="1262"/>
                    </a:cubicBezTo>
                    <a:cubicBezTo>
                      <a:pt x="2512" y="572"/>
                      <a:pt x="1953" y="0"/>
                      <a:pt x="1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9"/>
              <p:cNvSpPr/>
              <p:nvPr/>
            </p:nvSpPr>
            <p:spPr>
              <a:xfrm>
                <a:off x="2380650" y="3060625"/>
                <a:ext cx="70275" cy="70275"/>
              </a:xfrm>
              <a:custGeom>
                <a:avLst/>
                <a:gdLst/>
                <a:ahLst/>
                <a:cxnLst/>
                <a:rect l="l" t="t" r="r" b="b"/>
                <a:pathLst>
                  <a:path w="2811" h="2811" extrusionOk="0">
                    <a:moveTo>
                      <a:pt x="1405" y="298"/>
                    </a:moveTo>
                    <a:cubicBezTo>
                      <a:pt x="2012" y="298"/>
                      <a:pt x="2512" y="798"/>
                      <a:pt x="2512" y="1405"/>
                    </a:cubicBezTo>
                    <a:cubicBezTo>
                      <a:pt x="2512" y="2013"/>
                      <a:pt x="2012" y="2513"/>
                      <a:pt x="1405" y="2513"/>
                    </a:cubicBezTo>
                    <a:cubicBezTo>
                      <a:pt x="786" y="2513"/>
                      <a:pt x="298" y="2013"/>
                      <a:pt x="298" y="1405"/>
                    </a:cubicBezTo>
                    <a:cubicBezTo>
                      <a:pt x="298" y="798"/>
                      <a:pt x="786" y="298"/>
                      <a:pt x="1405" y="298"/>
                    </a:cubicBezTo>
                    <a:close/>
                    <a:moveTo>
                      <a:pt x="1405" y="1"/>
                    </a:moveTo>
                    <a:cubicBezTo>
                      <a:pt x="631" y="1"/>
                      <a:pt x="0" y="632"/>
                      <a:pt x="0" y="1405"/>
                    </a:cubicBezTo>
                    <a:cubicBezTo>
                      <a:pt x="0" y="2179"/>
                      <a:pt x="631" y="2810"/>
                      <a:pt x="1405" y="2810"/>
                    </a:cubicBezTo>
                    <a:cubicBezTo>
                      <a:pt x="2179" y="2810"/>
                      <a:pt x="2810" y="2179"/>
                      <a:pt x="2810" y="1405"/>
                    </a:cubicBezTo>
                    <a:cubicBezTo>
                      <a:pt x="2810" y="632"/>
                      <a:pt x="2179" y="1"/>
                      <a:pt x="1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9"/>
              <p:cNvSpPr/>
              <p:nvPr/>
            </p:nvSpPr>
            <p:spPr>
              <a:xfrm>
                <a:off x="2327650" y="3404725"/>
                <a:ext cx="176250" cy="16675"/>
              </a:xfrm>
              <a:custGeom>
                <a:avLst/>
                <a:gdLst/>
                <a:ahLst/>
                <a:cxnLst/>
                <a:rect l="l" t="t" r="r" b="b"/>
                <a:pathLst>
                  <a:path w="7050" h="667" extrusionOk="0">
                    <a:moveTo>
                      <a:pt x="334" y="0"/>
                    </a:moveTo>
                    <a:cubicBezTo>
                      <a:pt x="144" y="0"/>
                      <a:pt x="1" y="143"/>
                      <a:pt x="1" y="333"/>
                    </a:cubicBezTo>
                    <a:cubicBezTo>
                      <a:pt x="1" y="512"/>
                      <a:pt x="144" y="667"/>
                      <a:pt x="334" y="667"/>
                    </a:cubicBezTo>
                    <a:lnTo>
                      <a:pt x="6716" y="667"/>
                    </a:lnTo>
                    <a:cubicBezTo>
                      <a:pt x="6895" y="667"/>
                      <a:pt x="7049" y="512"/>
                      <a:pt x="7049" y="333"/>
                    </a:cubicBezTo>
                    <a:cubicBezTo>
                      <a:pt x="7049" y="143"/>
                      <a:pt x="6895" y="0"/>
                      <a:pt x="6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9"/>
              <p:cNvSpPr/>
              <p:nvPr/>
            </p:nvSpPr>
            <p:spPr>
              <a:xfrm>
                <a:off x="2254425" y="3320775"/>
                <a:ext cx="55400" cy="154800"/>
              </a:xfrm>
              <a:custGeom>
                <a:avLst/>
                <a:gdLst/>
                <a:ahLst/>
                <a:cxnLst/>
                <a:rect l="l" t="t" r="r" b="b"/>
                <a:pathLst>
                  <a:path w="2216" h="6192" extrusionOk="0">
                    <a:moveTo>
                      <a:pt x="489" y="1"/>
                    </a:moveTo>
                    <a:cubicBezTo>
                      <a:pt x="215" y="1"/>
                      <a:pt x="1" y="227"/>
                      <a:pt x="1" y="489"/>
                    </a:cubicBezTo>
                    <a:lnTo>
                      <a:pt x="1" y="5704"/>
                    </a:lnTo>
                    <a:cubicBezTo>
                      <a:pt x="1" y="5966"/>
                      <a:pt x="215" y="6192"/>
                      <a:pt x="489" y="6192"/>
                    </a:cubicBezTo>
                    <a:lnTo>
                      <a:pt x="1727" y="6192"/>
                    </a:lnTo>
                    <a:cubicBezTo>
                      <a:pt x="2001" y="6192"/>
                      <a:pt x="2216" y="5966"/>
                      <a:pt x="2216" y="5704"/>
                    </a:cubicBezTo>
                    <a:lnTo>
                      <a:pt x="2216" y="489"/>
                    </a:lnTo>
                    <a:cubicBezTo>
                      <a:pt x="2216" y="227"/>
                      <a:pt x="2001"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9"/>
              <p:cNvSpPr/>
              <p:nvPr/>
            </p:nvSpPr>
            <p:spPr>
              <a:xfrm>
                <a:off x="2254425" y="3444600"/>
                <a:ext cx="55400" cy="30975"/>
              </a:xfrm>
              <a:custGeom>
                <a:avLst/>
                <a:gdLst/>
                <a:ahLst/>
                <a:cxnLst/>
                <a:rect l="l" t="t" r="r" b="b"/>
                <a:pathLst>
                  <a:path w="2216" h="1239" extrusionOk="0">
                    <a:moveTo>
                      <a:pt x="1" y="1"/>
                    </a:moveTo>
                    <a:lnTo>
                      <a:pt x="1" y="751"/>
                    </a:lnTo>
                    <a:cubicBezTo>
                      <a:pt x="1" y="1013"/>
                      <a:pt x="215" y="1239"/>
                      <a:pt x="489" y="1239"/>
                    </a:cubicBezTo>
                    <a:lnTo>
                      <a:pt x="1727" y="1239"/>
                    </a:lnTo>
                    <a:cubicBezTo>
                      <a:pt x="2001" y="1239"/>
                      <a:pt x="2216" y="1013"/>
                      <a:pt x="2216" y="751"/>
                    </a:cubicBezTo>
                    <a:lnTo>
                      <a:pt x="2216" y="1"/>
                    </a:lnTo>
                    <a:cubicBezTo>
                      <a:pt x="2216" y="262"/>
                      <a:pt x="2001" y="489"/>
                      <a:pt x="1727" y="489"/>
                    </a:cubicBezTo>
                    <a:lnTo>
                      <a:pt x="489" y="489"/>
                    </a:lnTo>
                    <a:cubicBezTo>
                      <a:pt x="215" y="489"/>
                      <a:pt x="1" y="26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9"/>
              <p:cNvSpPr/>
              <p:nvPr/>
            </p:nvSpPr>
            <p:spPr>
              <a:xfrm>
                <a:off x="2246400" y="3306200"/>
                <a:ext cx="71450" cy="77700"/>
              </a:xfrm>
              <a:custGeom>
                <a:avLst/>
                <a:gdLst/>
                <a:ahLst/>
                <a:cxnLst/>
                <a:rect l="l" t="t" r="r" b="b"/>
                <a:pathLst>
                  <a:path w="2858" h="3108" extrusionOk="0">
                    <a:moveTo>
                      <a:pt x="489" y="0"/>
                    </a:moveTo>
                    <a:cubicBezTo>
                      <a:pt x="215" y="0"/>
                      <a:pt x="0" y="214"/>
                      <a:pt x="0" y="488"/>
                    </a:cubicBezTo>
                    <a:lnTo>
                      <a:pt x="0" y="2608"/>
                    </a:lnTo>
                    <a:cubicBezTo>
                      <a:pt x="0" y="2881"/>
                      <a:pt x="215" y="3108"/>
                      <a:pt x="489" y="3108"/>
                    </a:cubicBezTo>
                    <a:lnTo>
                      <a:pt x="2370" y="3108"/>
                    </a:lnTo>
                    <a:cubicBezTo>
                      <a:pt x="2644" y="3108"/>
                      <a:pt x="2858" y="2881"/>
                      <a:pt x="2858" y="2608"/>
                    </a:cubicBezTo>
                    <a:lnTo>
                      <a:pt x="2858" y="488"/>
                    </a:lnTo>
                    <a:cubicBezTo>
                      <a:pt x="2858"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9"/>
              <p:cNvSpPr/>
              <p:nvPr/>
            </p:nvSpPr>
            <p:spPr>
              <a:xfrm>
                <a:off x="2246400" y="3339825"/>
                <a:ext cx="71450" cy="44075"/>
              </a:xfrm>
              <a:custGeom>
                <a:avLst/>
                <a:gdLst/>
                <a:ahLst/>
                <a:cxnLst/>
                <a:rect l="l" t="t" r="r" b="b"/>
                <a:pathLst>
                  <a:path w="2858" h="1763" extrusionOk="0">
                    <a:moveTo>
                      <a:pt x="0" y="1"/>
                    </a:moveTo>
                    <a:lnTo>
                      <a:pt x="0" y="1275"/>
                    </a:lnTo>
                    <a:cubicBezTo>
                      <a:pt x="0" y="1536"/>
                      <a:pt x="215" y="1763"/>
                      <a:pt x="489" y="1763"/>
                    </a:cubicBezTo>
                    <a:lnTo>
                      <a:pt x="2370" y="1763"/>
                    </a:lnTo>
                    <a:cubicBezTo>
                      <a:pt x="2644" y="1763"/>
                      <a:pt x="2858" y="1536"/>
                      <a:pt x="2858" y="1275"/>
                    </a:cubicBezTo>
                    <a:lnTo>
                      <a:pt x="2858" y="1"/>
                    </a:lnTo>
                    <a:cubicBezTo>
                      <a:pt x="2858" y="274"/>
                      <a:pt x="2644" y="489"/>
                      <a:pt x="2370" y="489"/>
                    </a:cubicBezTo>
                    <a:lnTo>
                      <a:pt x="489" y="489"/>
                    </a:lnTo>
                    <a:cubicBezTo>
                      <a:pt x="215"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9"/>
              <p:cNvSpPr/>
              <p:nvPr/>
            </p:nvSpPr>
            <p:spPr>
              <a:xfrm>
                <a:off x="2260400" y="3398750"/>
                <a:ext cx="5675" cy="73250"/>
              </a:xfrm>
              <a:custGeom>
                <a:avLst/>
                <a:gdLst/>
                <a:ahLst/>
                <a:cxnLst/>
                <a:rect l="l" t="t" r="r" b="b"/>
                <a:pathLst>
                  <a:path w="227" h="2930" extrusionOk="0">
                    <a:moveTo>
                      <a:pt x="107" y="1"/>
                    </a:moveTo>
                    <a:cubicBezTo>
                      <a:pt x="48" y="1"/>
                      <a:pt x="0" y="49"/>
                      <a:pt x="0" y="120"/>
                    </a:cubicBezTo>
                    <a:lnTo>
                      <a:pt x="0" y="2811"/>
                    </a:lnTo>
                    <a:cubicBezTo>
                      <a:pt x="0" y="2882"/>
                      <a:pt x="48" y="2930"/>
                      <a:pt x="107" y="2930"/>
                    </a:cubicBezTo>
                    <a:cubicBezTo>
                      <a:pt x="167" y="2930"/>
                      <a:pt x="226" y="2882"/>
                      <a:pt x="226" y="2811"/>
                    </a:cubicBezTo>
                    <a:lnTo>
                      <a:pt x="226" y="120"/>
                    </a:lnTo>
                    <a:cubicBezTo>
                      <a:pt x="226" y="49"/>
                      <a:pt x="16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9"/>
              <p:cNvSpPr/>
              <p:nvPr/>
            </p:nvSpPr>
            <p:spPr>
              <a:xfrm>
                <a:off x="2272900" y="3391325"/>
                <a:ext cx="5675" cy="73250"/>
              </a:xfrm>
              <a:custGeom>
                <a:avLst/>
                <a:gdLst/>
                <a:ahLst/>
                <a:cxnLst/>
                <a:rect l="l" t="t" r="r" b="b"/>
                <a:pathLst>
                  <a:path w="227" h="2930" extrusionOk="0">
                    <a:moveTo>
                      <a:pt x="119" y="0"/>
                    </a:moveTo>
                    <a:cubicBezTo>
                      <a:pt x="48" y="0"/>
                      <a:pt x="0" y="60"/>
                      <a:pt x="0" y="119"/>
                    </a:cubicBezTo>
                    <a:lnTo>
                      <a:pt x="0" y="2822"/>
                    </a:lnTo>
                    <a:cubicBezTo>
                      <a:pt x="0" y="2882"/>
                      <a:pt x="48" y="2929"/>
                      <a:pt x="119" y="2929"/>
                    </a:cubicBezTo>
                    <a:cubicBezTo>
                      <a:pt x="179" y="2929"/>
                      <a:pt x="226" y="2882"/>
                      <a:pt x="226" y="2822"/>
                    </a:cubicBezTo>
                    <a:lnTo>
                      <a:pt x="226" y="119"/>
                    </a:lnTo>
                    <a:cubicBezTo>
                      <a:pt x="226" y="48"/>
                      <a:pt x="179"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9"/>
              <p:cNvSpPr/>
              <p:nvPr/>
            </p:nvSpPr>
            <p:spPr>
              <a:xfrm>
                <a:off x="2285700" y="3391325"/>
                <a:ext cx="5675" cy="73250"/>
              </a:xfrm>
              <a:custGeom>
                <a:avLst/>
                <a:gdLst/>
                <a:ahLst/>
                <a:cxnLst/>
                <a:rect l="l" t="t" r="r" b="b"/>
                <a:pathLst>
                  <a:path w="227" h="2930" extrusionOk="0">
                    <a:moveTo>
                      <a:pt x="107" y="0"/>
                    </a:moveTo>
                    <a:cubicBezTo>
                      <a:pt x="48" y="0"/>
                      <a:pt x="0" y="60"/>
                      <a:pt x="0" y="119"/>
                    </a:cubicBezTo>
                    <a:lnTo>
                      <a:pt x="0" y="2822"/>
                    </a:lnTo>
                    <a:cubicBezTo>
                      <a:pt x="0" y="2882"/>
                      <a:pt x="48" y="2929"/>
                      <a:pt x="107" y="2929"/>
                    </a:cubicBezTo>
                    <a:cubicBezTo>
                      <a:pt x="179" y="2929"/>
                      <a:pt x="226" y="2882"/>
                      <a:pt x="226" y="2822"/>
                    </a:cubicBezTo>
                    <a:lnTo>
                      <a:pt x="226" y="119"/>
                    </a:lnTo>
                    <a:cubicBezTo>
                      <a:pt x="226" y="48"/>
                      <a:pt x="179"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9"/>
              <p:cNvSpPr/>
              <p:nvPr/>
            </p:nvSpPr>
            <p:spPr>
              <a:xfrm>
                <a:off x="2298200" y="3398750"/>
                <a:ext cx="5975" cy="73250"/>
              </a:xfrm>
              <a:custGeom>
                <a:avLst/>
                <a:gdLst/>
                <a:ahLst/>
                <a:cxnLst/>
                <a:rect l="l" t="t" r="r" b="b"/>
                <a:pathLst>
                  <a:path w="239" h="2930" extrusionOk="0">
                    <a:moveTo>
                      <a:pt x="119" y="1"/>
                    </a:moveTo>
                    <a:cubicBezTo>
                      <a:pt x="60" y="1"/>
                      <a:pt x="0" y="49"/>
                      <a:pt x="0" y="120"/>
                    </a:cubicBezTo>
                    <a:lnTo>
                      <a:pt x="0" y="2811"/>
                    </a:lnTo>
                    <a:cubicBezTo>
                      <a:pt x="0" y="2882"/>
                      <a:pt x="60" y="2930"/>
                      <a:pt x="119" y="2930"/>
                    </a:cubicBezTo>
                    <a:cubicBezTo>
                      <a:pt x="179" y="2930"/>
                      <a:pt x="238" y="2882"/>
                      <a:pt x="238" y="2811"/>
                    </a:cubicBezTo>
                    <a:lnTo>
                      <a:pt x="238" y="120"/>
                    </a:lnTo>
                    <a:cubicBezTo>
                      <a:pt x="238" y="49"/>
                      <a:pt x="179"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9"/>
              <p:cNvSpPr/>
              <p:nvPr/>
            </p:nvSpPr>
            <p:spPr>
              <a:xfrm>
                <a:off x="2521425" y="3320775"/>
                <a:ext cx="55700" cy="154800"/>
              </a:xfrm>
              <a:custGeom>
                <a:avLst/>
                <a:gdLst/>
                <a:ahLst/>
                <a:cxnLst/>
                <a:rect l="l" t="t" r="r" b="b"/>
                <a:pathLst>
                  <a:path w="2228" h="6192" extrusionOk="0">
                    <a:moveTo>
                      <a:pt x="489" y="1"/>
                    </a:moveTo>
                    <a:cubicBezTo>
                      <a:pt x="227" y="1"/>
                      <a:pt x="1" y="227"/>
                      <a:pt x="1" y="489"/>
                    </a:cubicBezTo>
                    <a:lnTo>
                      <a:pt x="1" y="5704"/>
                    </a:lnTo>
                    <a:cubicBezTo>
                      <a:pt x="1" y="5966"/>
                      <a:pt x="227" y="6192"/>
                      <a:pt x="489" y="6192"/>
                    </a:cubicBezTo>
                    <a:lnTo>
                      <a:pt x="1739" y="6192"/>
                    </a:lnTo>
                    <a:cubicBezTo>
                      <a:pt x="2001" y="6192"/>
                      <a:pt x="2227" y="5966"/>
                      <a:pt x="2227" y="5704"/>
                    </a:cubicBezTo>
                    <a:lnTo>
                      <a:pt x="2227" y="489"/>
                    </a:lnTo>
                    <a:cubicBezTo>
                      <a:pt x="2227" y="227"/>
                      <a:pt x="2001"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9"/>
              <p:cNvSpPr/>
              <p:nvPr/>
            </p:nvSpPr>
            <p:spPr>
              <a:xfrm>
                <a:off x="2513400" y="3306200"/>
                <a:ext cx="71750" cy="77700"/>
              </a:xfrm>
              <a:custGeom>
                <a:avLst/>
                <a:gdLst/>
                <a:ahLst/>
                <a:cxnLst/>
                <a:rect l="l" t="t" r="r" b="b"/>
                <a:pathLst>
                  <a:path w="2870" h="3108" extrusionOk="0">
                    <a:moveTo>
                      <a:pt x="500" y="0"/>
                    </a:moveTo>
                    <a:cubicBezTo>
                      <a:pt x="227" y="0"/>
                      <a:pt x="0" y="214"/>
                      <a:pt x="0" y="488"/>
                    </a:cubicBezTo>
                    <a:lnTo>
                      <a:pt x="0" y="2608"/>
                    </a:lnTo>
                    <a:cubicBezTo>
                      <a:pt x="0" y="2881"/>
                      <a:pt x="227" y="3108"/>
                      <a:pt x="500" y="3108"/>
                    </a:cubicBezTo>
                    <a:lnTo>
                      <a:pt x="2370" y="3108"/>
                    </a:lnTo>
                    <a:cubicBezTo>
                      <a:pt x="2644" y="3108"/>
                      <a:pt x="2870" y="2881"/>
                      <a:pt x="2870" y="2608"/>
                    </a:cubicBezTo>
                    <a:lnTo>
                      <a:pt x="2870" y="488"/>
                    </a:lnTo>
                    <a:cubicBezTo>
                      <a:pt x="2870" y="214"/>
                      <a:pt x="2644" y="0"/>
                      <a:pt x="2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9"/>
              <p:cNvSpPr/>
              <p:nvPr/>
            </p:nvSpPr>
            <p:spPr>
              <a:xfrm>
                <a:off x="2513400" y="3339825"/>
                <a:ext cx="71475" cy="44075"/>
              </a:xfrm>
              <a:custGeom>
                <a:avLst/>
                <a:gdLst/>
                <a:ahLst/>
                <a:cxnLst/>
                <a:rect l="l" t="t" r="r" b="b"/>
                <a:pathLst>
                  <a:path w="2859" h="1763" extrusionOk="0">
                    <a:moveTo>
                      <a:pt x="2858" y="1"/>
                    </a:moveTo>
                    <a:lnTo>
                      <a:pt x="2858" y="42"/>
                    </a:lnTo>
                    <a:lnTo>
                      <a:pt x="2858" y="42"/>
                    </a:lnTo>
                    <a:cubicBezTo>
                      <a:pt x="2858" y="28"/>
                      <a:pt x="2858" y="14"/>
                      <a:pt x="2858" y="1"/>
                    </a:cubicBezTo>
                    <a:close/>
                    <a:moveTo>
                      <a:pt x="0" y="1"/>
                    </a:moveTo>
                    <a:lnTo>
                      <a:pt x="0" y="1275"/>
                    </a:lnTo>
                    <a:cubicBezTo>
                      <a:pt x="0" y="1536"/>
                      <a:pt x="227" y="1763"/>
                      <a:pt x="489" y="1763"/>
                    </a:cubicBezTo>
                    <a:lnTo>
                      <a:pt x="2370" y="1763"/>
                    </a:lnTo>
                    <a:cubicBezTo>
                      <a:pt x="2644" y="1763"/>
                      <a:pt x="2858" y="1536"/>
                      <a:pt x="2858" y="1275"/>
                    </a:cubicBezTo>
                    <a:lnTo>
                      <a:pt x="2858" y="42"/>
                    </a:lnTo>
                    <a:lnTo>
                      <a:pt x="2858" y="42"/>
                    </a:lnTo>
                    <a:cubicBezTo>
                      <a:pt x="2847" y="296"/>
                      <a:pt x="2630" y="489"/>
                      <a:pt x="2370" y="489"/>
                    </a:cubicBezTo>
                    <a:lnTo>
                      <a:pt x="489" y="489"/>
                    </a:lnTo>
                    <a:cubicBezTo>
                      <a:pt x="227" y="489"/>
                      <a:pt x="0" y="27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9"/>
              <p:cNvSpPr/>
              <p:nvPr/>
            </p:nvSpPr>
            <p:spPr>
              <a:xfrm>
                <a:off x="2521425" y="3391325"/>
                <a:ext cx="55700" cy="84250"/>
              </a:xfrm>
              <a:custGeom>
                <a:avLst/>
                <a:gdLst/>
                <a:ahLst/>
                <a:cxnLst/>
                <a:rect l="l" t="t" r="r" b="b"/>
                <a:pathLst>
                  <a:path w="2228" h="3370" extrusionOk="0">
                    <a:moveTo>
                      <a:pt x="858" y="0"/>
                    </a:moveTo>
                    <a:cubicBezTo>
                      <a:pt x="799" y="0"/>
                      <a:pt x="739" y="60"/>
                      <a:pt x="739" y="119"/>
                    </a:cubicBezTo>
                    <a:lnTo>
                      <a:pt x="739" y="2620"/>
                    </a:lnTo>
                    <a:lnTo>
                      <a:pt x="489" y="2620"/>
                    </a:lnTo>
                    <a:cubicBezTo>
                      <a:pt x="477" y="2620"/>
                      <a:pt x="477" y="2608"/>
                      <a:pt x="465" y="2608"/>
                    </a:cubicBezTo>
                    <a:lnTo>
                      <a:pt x="465" y="417"/>
                    </a:lnTo>
                    <a:cubicBezTo>
                      <a:pt x="465" y="346"/>
                      <a:pt x="418" y="298"/>
                      <a:pt x="358" y="298"/>
                    </a:cubicBezTo>
                    <a:cubicBezTo>
                      <a:pt x="287" y="298"/>
                      <a:pt x="239" y="346"/>
                      <a:pt x="239" y="417"/>
                    </a:cubicBezTo>
                    <a:lnTo>
                      <a:pt x="239" y="2548"/>
                    </a:lnTo>
                    <a:cubicBezTo>
                      <a:pt x="96" y="2453"/>
                      <a:pt x="1" y="2298"/>
                      <a:pt x="1" y="2132"/>
                    </a:cubicBezTo>
                    <a:lnTo>
                      <a:pt x="1" y="2882"/>
                    </a:lnTo>
                    <a:cubicBezTo>
                      <a:pt x="1" y="3144"/>
                      <a:pt x="215" y="3370"/>
                      <a:pt x="489" y="3370"/>
                    </a:cubicBezTo>
                    <a:lnTo>
                      <a:pt x="1739" y="3370"/>
                    </a:lnTo>
                    <a:cubicBezTo>
                      <a:pt x="2001" y="3370"/>
                      <a:pt x="2227" y="3144"/>
                      <a:pt x="2227" y="2882"/>
                    </a:cubicBezTo>
                    <a:lnTo>
                      <a:pt x="2227" y="2132"/>
                    </a:lnTo>
                    <a:cubicBezTo>
                      <a:pt x="2227" y="2298"/>
                      <a:pt x="2132" y="2453"/>
                      <a:pt x="1989" y="2548"/>
                    </a:cubicBezTo>
                    <a:lnTo>
                      <a:pt x="1989" y="417"/>
                    </a:lnTo>
                    <a:cubicBezTo>
                      <a:pt x="1989" y="346"/>
                      <a:pt x="1930" y="298"/>
                      <a:pt x="1870" y="298"/>
                    </a:cubicBezTo>
                    <a:cubicBezTo>
                      <a:pt x="1811" y="298"/>
                      <a:pt x="1763" y="346"/>
                      <a:pt x="1763" y="417"/>
                    </a:cubicBezTo>
                    <a:lnTo>
                      <a:pt x="1763" y="2608"/>
                    </a:lnTo>
                    <a:cubicBezTo>
                      <a:pt x="1751" y="2608"/>
                      <a:pt x="1739" y="2620"/>
                      <a:pt x="1739" y="2620"/>
                    </a:cubicBezTo>
                    <a:lnTo>
                      <a:pt x="1477" y="2620"/>
                    </a:lnTo>
                    <a:lnTo>
                      <a:pt x="1477" y="119"/>
                    </a:lnTo>
                    <a:cubicBezTo>
                      <a:pt x="1477" y="60"/>
                      <a:pt x="1430" y="0"/>
                      <a:pt x="1370" y="0"/>
                    </a:cubicBezTo>
                    <a:cubicBezTo>
                      <a:pt x="1299" y="0"/>
                      <a:pt x="1251" y="60"/>
                      <a:pt x="1251" y="119"/>
                    </a:cubicBezTo>
                    <a:lnTo>
                      <a:pt x="1251" y="2620"/>
                    </a:lnTo>
                    <a:lnTo>
                      <a:pt x="977" y="2620"/>
                    </a:lnTo>
                    <a:lnTo>
                      <a:pt x="977" y="119"/>
                    </a:lnTo>
                    <a:cubicBezTo>
                      <a:pt x="977" y="60"/>
                      <a:pt x="918" y="0"/>
                      <a:pt x="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9"/>
              <p:cNvSpPr/>
              <p:nvPr/>
            </p:nvSpPr>
            <p:spPr>
              <a:xfrm>
                <a:off x="2367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9"/>
              <p:cNvSpPr/>
              <p:nvPr/>
            </p:nvSpPr>
            <p:spPr>
              <a:xfrm>
                <a:off x="2389575" y="2937400"/>
                <a:ext cx="7475" cy="35150"/>
              </a:xfrm>
              <a:custGeom>
                <a:avLst/>
                <a:gdLst/>
                <a:ahLst/>
                <a:cxnLst/>
                <a:rect l="l" t="t" r="r" b="b"/>
                <a:pathLst>
                  <a:path w="299"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9"/>
              <p:cNvSpPr/>
              <p:nvPr/>
            </p:nvSpPr>
            <p:spPr>
              <a:xfrm>
                <a:off x="241190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9"/>
              <p:cNvSpPr/>
              <p:nvPr/>
            </p:nvSpPr>
            <p:spPr>
              <a:xfrm>
                <a:off x="2434225"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9"/>
              <p:cNvSpPr/>
              <p:nvPr/>
            </p:nvSpPr>
            <p:spPr>
              <a:xfrm>
                <a:off x="2456550" y="2937400"/>
                <a:ext cx="7450" cy="35150"/>
              </a:xfrm>
              <a:custGeom>
                <a:avLst/>
                <a:gdLst/>
                <a:ahLst/>
                <a:cxnLst/>
                <a:rect l="l" t="t" r="r" b="b"/>
                <a:pathLst>
                  <a:path w="298" h="1406" extrusionOk="0">
                    <a:moveTo>
                      <a:pt x="0" y="0"/>
                    </a:moveTo>
                    <a:lnTo>
                      <a:pt x="0" y="1405"/>
                    </a:lnTo>
                    <a:lnTo>
                      <a:pt x="298" y="1405"/>
                    </a:lnTo>
                    <a:lnTo>
                      <a:pt x="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 name="Google Shape;691;p29"/>
          <p:cNvGrpSpPr/>
          <p:nvPr/>
        </p:nvGrpSpPr>
        <p:grpSpPr>
          <a:xfrm>
            <a:off x="5689066" y="1788138"/>
            <a:ext cx="234762" cy="218290"/>
            <a:chOff x="8652775" y="883650"/>
            <a:chExt cx="38125" cy="35450"/>
          </a:xfrm>
        </p:grpSpPr>
        <p:sp>
          <p:nvSpPr>
            <p:cNvPr id="692" name="Google Shape;692;p2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9"/>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29"/>
          <p:cNvGrpSpPr/>
          <p:nvPr/>
        </p:nvGrpSpPr>
        <p:grpSpPr>
          <a:xfrm>
            <a:off x="6996629" y="2793700"/>
            <a:ext cx="234762" cy="218290"/>
            <a:chOff x="8652775" y="883650"/>
            <a:chExt cx="38125" cy="35450"/>
          </a:xfrm>
        </p:grpSpPr>
        <p:sp>
          <p:nvSpPr>
            <p:cNvPr id="697" name="Google Shape;697;p29"/>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9"/>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9"/>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9"/>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 name="Google Shape;701;p29"/>
          <p:cNvSpPr/>
          <p:nvPr/>
        </p:nvSpPr>
        <p:spPr>
          <a:xfrm>
            <a:off x="2337118" y="3048582"/>
            <a:ext cx="430885" cy="77125"/>
          </a:xfrm>
          <a:custGeom>
            <a:avLst/>
            <a:gdLst/>
            <a:ahLst/>
            <a:cxnLst/>
            <a:rect l="l" t="t" r="r" b="b"/>
            <a:pathLst>
              <a:path w="2799" h="501" extrusionOk="0">
                <a:moveTo>
                  <a:pt x="251" y="1"/>
                </a:moveTo>
                <a:cubicBezTo>
                  <a:pt x="108" y="1"/>
                  <a:pt x="1" y="108"/>
                  <a:pt x="1" y="251"/>
                </a:cubicBezTo>
                <a:cubicBezTo>
                  <a:pt x="1" y="393"/>
                  <a:pt x="108" y="501"/>
                  <a:pt x="251" y="501"/>
                </a:cubicBezTo>
                <a:lnTo>
                  <a:pt x="2549" y="501"/>
                </a:lnTo>
                <a:cubicBezTo>
                  <a:pt x="2691" y="501"/>
                  <a:pt x="2799" y="393"/>
                  <a:pt x="2799" y="251"/>
                </a:cubicBezTo>
                <a:cubicBezTo>
                  <a:pt x="2799" y="108"/>
                  <a:pt x="2691" y="1"/>
                  <a:pt x="2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9"/>
          <p:cNvSpPr txBox="1"/>
          <p:nvPr/>
        </p:nvSpPr>
        <p:spPr>
          <a:xfrm>
            <a:off x="2986350" y="4835700"/>
            <a:ext cx="31713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dirty="0">
                <a:solidFill>
                  <a:srgbClr val="666666"/>
                </a:solidFill>
                <a:latin typeface="Times New Roman"/>
                <a:ea typeface="Times New Roman"/>
                <a:cs typeface="Times New Roman"/>
                <a:sym typeface="Times New Roman"/>
              </a:rPr>
              <a:t>All Rights reserved by Nusrat Jahan Anka (Nusrat Anka)</a:t>
            </a:r>
            <a:endParaRPr sz="800" dirty="0">
              <a:solidFill>
                <a:srgbClr val="666666"/>
              </a:solidFill>
              <a:latin typeface="Times New Roman"/>
              <a:ea typeface="Times New Roman"/>
              <a:cs typeface="Times New Roman"/>
              <a:sym typeface="Times New Roman"/>
            </a:endParaRPr>
          </a:p>
        </p:txBody>
      </p:sp>
      <p:pic>
        <p:nvPicPr>
          <p:cNvPr id="2" name="Beyond Inspiration _ Inspiring Background Music _ Inspiring Cinematic Music for Videos">
            <a:hlinkClick r:id="" action="ppaction://media"/>
            <a:extLst>
              <a:ext uri="{FF2B5EF4-FFF2-40B4-BE49-F238E27FC236}">
                <a16:creationId xmlns:a16="http://schemas.microsoft.com/office/drawing/2014/main" id="{197578D4-D4C2-401C-86E5-C3BCBAE0089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923085" y="4805962"/>
            <a:ext cx="242888" cy="24288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30"/>
          <p:cNvSpPr/>
          <p:nvPr/>
        </p:nvSpPr>
        <p:spPr>
          <a:xfrm>
            <a:off x="2585988" y="652025"/>
            <a:ext cx="1874100" cy="12237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4683900" y="652025"/>
            <a:ext cx="1874100" cy="12237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6781800" y="652025"/>
            <a:ext cx="1874100" cy="12237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488100" y="652025"/>
            <a:ext cx="1874100" cy="12237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txBox="1">
            <a:spLocks noGrp="1"/>
          </p:cNvSpPr>
          <p:nvPr>
            <p:ph type="title" idx="9"/>
          </p:nvPr>
        </p:nvSpPr>
        <p:spPr>
          <a:xfrm>
            <a:off x="1659914" y="652025"/>
            <a:ext cx="586200" cy="4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
        <p:nvSpPr>
          <p:cNvPr id="712" name="Google Shape;712;p30"/>
          <p:cNvSpPr/>
          <p:nvPr/>
        </p:nvSpPr>
        <p:spPr>
          <a:xfrm>
            <a:off x="2585988" y="2189225"/>
            <a:ext cx="1874100" cy="12237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4683900" y="2189225"/>
            <a:ext cx="1874100" cy="12237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6781800" y="2189225"/>
            <a:ext cx="1874100" cy="12237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488100" y="2189225"/>
            <a:ext cx="1874100" cy="12237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txBox="1">
            <a:spLocks noGrp="1"/>
          </p:cNvSpPr>
          <p:nvPr>
            <p:ph type="title" idx="9"/>
          </p:nvPr>
        </p:nvSpPr>
        <p:spPr>
          <a:xfrm>
            <a:off x="1659914" y="2189225"/>
            <a:ext cx="586200" cy="4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05</a:t>
            </a:r>
            <a:endParaRPr/>
          </a:p>
        </p:txBody>
      </p:sp>
      <p:sp>
        <p:nvSpPr>
          <p:cNvPr id="717" name="Google Shape;717;p30"/>
          <p:cNvSpPr txBox="1">
            <a:spLocks noGrp="1"/>
          </p:cNvSpPr>
          <p:nvPr>
            <p:ph type="title" idx="9"/>
          </p:nvPr>
        </p:nvSpPr>
        <p:spPr>
          <a:xfrm>
            <a:off x="3802939" y="652025"/>
            <a:ext cx="586200" cy="4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718" name="Google Shape;718;p30"/>
          <p:cNvSpPr txBox="1">
            <a:spLocks noGrp="1"/>
          </p:cNvSpPr>
          <p:nvPr>
            <p:ph type="title" idx="9"/>
          </p:nvPr>
        </p:nvSpPr>
        <p:spPr>
          <a:xfrm>
            <a:off x="5884139" y="652025"/>
            <a:ext cx="586200" cy="4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719" name="Google Shape;719;p30"/>
          <p:cNvSpPr txBox="1">
            <a:spLocks noGrp="1"/>
          </p:cNvSpPr>
          <p:nvPr>
            <p:ph type="title" idx="9"/>
          </p:nvPr>
        </p:nvSpPr>
        <p:spPr>
          <a:xfrm>
            <a:off x="8014839" y="652025"/>
            <a:ext cx="586200" cy="4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04</a:t>
            </a:r>
            <a:endParaRPr/>
          </a:p>
        </p:txBody>
      </p:sp>
      <p:sp>
        <p:nvSpPr>
          <p:cNvPr id="720" name="Google Shape;720;p30"/>
          <p:cNvSpPr txBox="1">
            <a:spLocks noGrp="1"/>
          </p:cNvSpPr>
          <p:nvPr>
            <p:ph type="title" idx="9"/>
          </p:nvPr>
        </p:nvSpPr>
        <p:spPr>
          <a:xfrm>
            <a:off x="3802939" y="2189225"/>
            <a:ext cx="586200" cy="4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06</a:t>
            </a:r>
            <a:endParaRPr/>
          </a:p>
        </p:txBody>
      </p:sp>
      <p:sp>
        <p:nvSpPr>
          <p:cNvPr id="721" name="Google Shape;721;p30"/>
          <p:cNvSpPr txBox="1">
            <a:spLocks noGrp="1"/>
          </p:cNvSpPr>
          <p:nvPr>
            <p:ph type="title" idx="9"/>
          </p:nvPr>
        </p:nvSpPr>
        <p:spPr>
          <a:xfrm>
            <a:off x="5884139" y="2189225"/>
            <a:ext cx="586200" cy="4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07</a:t>
            </a:r>
            <a:endParaRPr/>
          </a:p>
        </p:txBody>
      </p:sp>
      <p:sp>
        <p:nvSpPr>
          <p:cNvPr id="722" name="Google Shape;722;p30"/>
          <p:cNvSpPr txBox="1">
            <a:spLocks noGrp="1"/>
          </p:cNvSpPr>
          <p:nvPr>
            <p:ph type="title" idx="9"/>
          </p:nvPr>
        </p:nvSpPr>
        <p:spPr>
          <a:xfrm>
            <a:off x="8014839" y="2189225"/>
            <a:ext cx="586200" cy="4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08</a:t>
            </a:r>
            <a:endParaRPr/>
          </a:p>
        </p:txBody>
      </p:sp>
      <p:sp>
        <p:nvSpPr>
          <p:cNvPr id="723" name="Google Shape;723;p30"/>
          <p:cNvSpPr txBox="1"/>
          <p:nvPr/>
        </p:nvSpPr>
        <p:spPr>
          <a:xfrm>
            <a:off x="714450" y="1120925"/>
            <a:ext cx="1421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latin typeface="Lobster"/>
                <a:ea typeface="Lobster"/>
                <a:cs typeface="Lobster"/>
                <a:sym typeface="Lobster"/>
              </a:rPr>
              <a:t>Introduction</a:t>
            </a:r>
            <a:endParaRPr dirty="0">
              <a:latin typeface="Lobster"/>
              <a:ea typeface="Lobster"/>
              <a:cs typeface="Lobster"/>
              <a:sym typeface="Lobster"/>
            </a:endParaRPr>
          </a:p>
        </p:txBody>
      </p:sp>
      <p:sp>
        <p:nvSpPr>
          <p:cNvPr id="724" name="Google Shape;724;p30"/>
          <p:cNvSpPr txBox="1"/>
          <p:nvPr/>
        </p:nvSpPr>
        <p:spPr>
          <a:xfrm>
            <a:off x="2812350" y="1120925"/>
            <a:ext cx="1421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obster"/>
                <a:ea typeface="Lobster"/>
                <a:cs typeface="Lobster"/>
                <a:sym typeface="Lobster"/>
              </a:rPr>
              <a:t>Correlation</a:t>
            </a:r>
            <a:endParaRPr>
              <a:latin typeface="Lobster"/>
              <a:ea typeface="Lobster"/>
              <a:cs typeface="Lobster"/>
              <a:sym typeface="Lobster"/>
            </a:endParaRPr>
          </a:p>
        </p:txBody>
      </p:sp>
      <p:sp>
        <p:nvSpPr>
          <p:cNvPr id="725" name="Google Shape;725;p30"/>
          <p:cNvSpPr txBox="1"/>
          <p:nvPr/>
        </p:nvSpPr>
        <p:spPr>
          <a:xfrm>
            <a:off x="4910250" y="1013225"/>
            <a:ext cx="14214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obster"/>
                <a:ea typeface="Lobster"/>
                <a:cs typeface="Lobster"/>
                <a:sym typeface="Lobster"/>
              </a:rPr>
              <a:t>History of AI &amp; Humanoids</a:t>
            </a:r>
            <a:endParaRPr>
              <a:latin typeface="Lobster"/>
              <a:ea typeface="Lobster"/>
              <a:cs typeface="Lobster"/>
              <a:sym typeface="Lobster"/>
            </a:endParaRPr>
          </a:p>
        </p:txBody>
      </p:sp>
      <p:sp>
        <p:nvSpPr>
          <p:cNvPr id="726" name="Google Shape;726;p30"/>
          <p:cNvSpPr txBox="1"/>
          <p:nvPr/>
        </p:nvSpPr>
        <p:spPr>
          <a:xfrm>
            <a:off x="7008150" y="1013225"/>
            <a:ext cx="14214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obster"/>
                <a:ea typeface="Lobster"/>
                <a:cs typeface="Lobster"/>
                <a:sym typeface="Lobster"/>
              </a:rPr>
              <a:t>Characteristics of Humanoids</a:t>
            </a:r>
            <a:endParaRPr b="1">
              <a:latin typeface="Lobster"/>
              <a:ea typeface="Lobster"/>
              <a:cs typeface="Lobster"/>
              <a:sym typeface="Lobster"/>
            </a:endParaRPr>
          </a:p>
        </p:txBody>
      </p:sp>
      <p:sp>
        <p:nvSpPr>
          <p:cNvPr id="727" name="Google Shape;727;p30"/>
          <p:cNvSpPr txBox="1"/>
          <p:nvPr/>
        </p:nvSpPr>
        <p:spPr>
          <a:xfrm>
            <a:off x="612450" y="2550275"/>
            <a:ext cx="16254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obster"/>
                <a:ea typeface="Lobster"/>
                <a:cs typeface="Lobster"/>
                <a:sym typeface="Lobster"/>
              </a:rPr>
              <a:t>Interfacing a humanoid Robot: Nao</a:t>
            </a:r>
            <a:endParaRPr b="1">
              <a:latin typeface="Lobster"/>
              <a:ea typeface="Lobster"/>
              <a:cs typeface="Lobster"/>
              <a:sym typeface="Lobster"/>
            </a:endParaRPr>
          </a:p>
        </p:txBody>
      </p:sp>
      <p:sp>
        <p:nvSpPr>
          <p:cNvPr id="728" name="Google Shape;728;p30"/>
          <p:cNvSpPr txBox="1"/>
          <p:nvPr/>
        </p:nvSpPr>
        <p:spPr>
          <a:xfrm>
            <a:off x="2812350" y="2550425"/>
            <a:ext cx="14214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obster"/>
                <a:ea typeface="Lobster"/>
                <a:cs typeface="Lobster"/>
                <a:sym typeface="Lobster"/>
              </a:rPr>
              <a:t>Top AI based Humanoid Robots</a:t>
            </a:r>
            <a:endParaRPr b="1">
              <a:latin typeface="Lobster"/>
              <a:ea typeface="Lobster"/>
              <a:cs typeface="Lobster"/>
              <a:sym typeface="Lobster"/>
            </a:endParaRPr>
          </a:p>
        </p:txBody>
      </p:sp>
      <p:sp>
        <p:nvSpPr>
          <p:cNvPr id="729" name="Google Shape;729;p30"/>
          <p:cNvSpPr txBox="1"/>
          <p:nvPr/>
        </p:nvSpPr>
        <p:spPr>
          <a:xfrm>
            <a:off x="4910250" y="2658125"/>
            <a:ext cx="1421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obster"/>
                <a:ea typeface="Lobster"/>
                <a:cs typeface="Lobster"/>
                <a:sym typeface="Lobster"/>
              </a:rPr>
              <a:t>Risk &amp; Concern</a:t>
            </a:r>
            <a:endParaRPr b="1">
              <a:latin typeface="Lobster"/>
              <a:ea typeface="Lobster"/>
              <a:cs typeface="Lobster"/>
              <a:sym typeface="Lobster"/>
            </a:endParaRPr>
          </a:p>
        </p:txBody>
      </p:sp>
      <p:sp>
        <p:nvSpPr>
          <p:cNvPr id="730" name="Google Shape;730;p30"/>
          <p:cNvSpPr txBox="1"/>
          <p:nvPr/>
        </p:nvSpPr>
        <p:spPr>
          <a:xfrm>
            <a:off x="7008150" y="2600975"/>
            <a:ext cx="1421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obster"/>
                <a:ea typeface="Lobster"/>
                <a:cs typeface="Lobster"/>
                <a:sym typeface="Lobster"/>
              </a:rPr>
              <a:t>Conclusion</a:t>
            </a:r>
            <a:endParaRPr b="1">
              <a:latin typeface="Lobster"/>
              <a:ea typeface="Lobster"/>
              <a:cs typeface="Lobster"/>
              <a:sym typeface="Lobster"/>
            </a:endParaRPr>
          </a:p>
        </p:txBody>
      </p:sp>
      <p:sp>
        <p:nvSpPr>
          <p:cNvPr id="731" name="Google Shape;731;p30"/>
          <p:cNvSpPr/>
          <p:nvPr/>
        </p:nvSpPr>
        <p:spPr>
          <a:xfrm>
            <a:off x="3802950" y="3767175"/>
            <a:ext cx="1874100" cy="12237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txBox="1">
            <a:spLocks noGrp="1"/>
          </p:cNvSpPr>
          <p:nvPr>
            <p:ph type="title" idx="9"/>
          </p:nvPr>
        </p:nvSpPr>
        <p:spPr>
          <a:xfrm>
            <a:off x="5035989" y="3767175"/>
            <a:ext cx="586200" cy="4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09</a:t>
            </a:r>
            <a:endParaRPr/>
          </a:p>
        </p:txBody>
      </p:sp>
      <p:sp>
        <p:nvSpPr>
          <p:cNvPr id="733" name="Google Shape;733;p30"/>
          <p:cNvSpPr txBox="1"/>
          <p:nvPr/>
        </p:nvSpPr>
        <p:spPr>
          <a:xfrm>
            <a:off x="4029300" y="4178925"/>
            <a:ext cx="1421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Lobster"/>
                <a:ea typeface="Lobster"/>
                <a:cs typeface="Lobster"/>
                <a:sym typeface="Lobster"/>
              </a:rPr>
              <a:t>References</a:t>
            </a:r>
            <a:endParaRPr b="1">
              <a:latin typeface="Lobster"/>
              <a:ea typeface="Lobster"/>
              <a:cs typeface="Lobster"/>
              <a:sym typeface="Lobste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10"/>
                                        </p:tgtEl>
                                        <p:attrNameLst>
                                          <p:attrName>style.visibility</p:attrName>
                                        </p:attrNameLst>
                                      </p:cBhvr>
                                      <p:to>
                                        <p:strVal val="visible"/>
                                      </p:to>
                                    </p:set>
                                    <p:animEffect transition="in" filter="barn(inVertical)">
                                      <p:cBhvr>
                                        <p:cTn id="7" dur="500"/>
                                        <p:tgtEl>
                                          <p:spTgt spid="7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707"/>
                                        </p:tgtEl>
                                        <p:attrNameLst>
                                          <p:attrName>style.visibility</p:attrName>
                                        </p:attrNameLst>
                                      </p:cBhvr>
                                      <p:to>
                                        <p:strVal val="visible"/>
                                      </p:to>
                                    </p:set>
                                    <p:animEffect transition="in" filter="barn(inVertical)">
                                      <p:cBhvr>
                                        <p:cTn id="12" dur="500"/>
                                        <p:tgtEl>
                                          <p:spTgt spid="707"/>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708"/>
                                        </p:tgtEl>
                                        <p:attrNameLst>
                                          <p:attrName>style.visibility</p:attrName>
                                        </p:attrNameLst>
                                      </p:cBhvr>
                                      <p:to>
                                        <p:strVal val="visible"/>
                                      </p:to>
                                    </p:set>
                                    <p:animEffect transition="in" filter="barn(inVertical)">
                                      <p:cBhvr>
                                        <p:cTn id="17" dur="500"/>
                                        <p:tgtEl>
                                          <p:spTgt spid="708"/>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709"/>
                                        </p:tgtEl>
                                        <p:attrNameLst>
                                          <p:attrName>style.visibility</p:attrName>
                                        </p:attrNameLst>
                                      </p:cBhvr>
                                      <p:to>
                                        <p:strVal val="visible"/>
                                      </p:to>
                                    </p:set>
                                    <p:animEffect transition="in" filter="barn(inVertical)">
                                      <p:cBhvr>
                                        <p:cTn id="22" dur="500"/>
                                        <p:tgtEl>
                                          <p:spTgt spid="709"/>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715"/>
                                        </p:tgtEl>
                                        <p:attrNameLst>
                                          <p:attrName>style.visibility</p:attrName>
                                        </p:attrNameLst>
                                      </p:cBhvr>
                                      <p:to>
                                        <p:strVal val="visible"/>
                                      </p:to>
                                    </p:set>
                                    <p:animEffect transition="in" filter="barn(inVertical)">
                                      <p:cBhvr>
                                        <p:cTn id="27" dur="500"/>
                                        <p:tgtEl>
                                          <p:spTgt spid="715"/>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712"/>
                                        </p:tgtEl>
                                        <p:attrNameLst>
                                          <p:attrName>style.visibility</p:attrName>
                                        </p:attrNameLst>
                                      </p:cBhvr>
                                      <p:to>
                                        <p:strVal val="visible"/>
                                      </p:to>
                                    </p:set>
                                    <p:animEffect transition="in" filter="barn(inVertical)">
                                      <p:cBhvr>
                                        <p:cTn id="32" dur="500"/>
                                        <p:tgtEl>
                                          <p:spTgt spid="712"/>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713"/>
                                        </p:tgtEl>
                                        <p:attrNameLst>
                                          <p:attrName>style.visibility</p:attrName>
                                        </p:attrNameLst>
                                      </p:cBhvr>
                                      <p:to>
                                        <p:strVal val="visible"/>
                                      </p:to>
                                    </p:set>
                                    <p:animEffect transition="in" filter="barn(inVertical)">
                                      <p:cBhvr>
                                        <p:cTn id="37" dur="500"/>
                                        <p:tgtEl>
                                          <p:spTgt spid="713"/>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714"/>
                                        </p:tgtEl>
                                        <p:attrNameLst>
                                          <p:attrName>style.visibility</p:attrName>
                                        </p:attrNameLst>
                                      </p:cBhvr>
                                      <p:to>
                                        <p:strVal val="visible"/>
                                      </p:to>
                                    </p:set>
                                    <p:animEffect transition="in" filter="barn(inVertical)">
                                      <p:cBhvr>
                                        <p:cTn id="42" dur="500"/>
                                        <p:tgtEl>
                                          <p:spTgt spid="714"/>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731"/>
                                        </p:tgtEl>
                                        <p:attrNameLst>
                                          <p:attrName>style.visibility</p:attrName>
                                        </p:attrNameLst>
                                      </p:cBhvr>
                                      <p:to>
                                        <p:strVal val="visible"/>
                                      </p:to>
                                    </p:set>
                                    <p:animEffect transition="in" filter="barn(inVertical)">
                                      <p:cBhvr>
                                        <p:cTn id="47" dur="500"/>
                                        <p:tgtEl>
                                          <p:spTgt spid="7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7" grpId="0" animBg="1"/>
      <p:bldP spid="708" grpId="0" animBg="1"/>
      <p:bldP spid="709" grpId="0" animBg="1"/>
      <p:bldP spid="710" grpId="0" animBg="1"/>
      <p:bldP spid="712" grpId="0" animBg="1"/>
      <p:bldP spid="713" grpId="0" animBg="1"/>
      <p:bldP spid="714" grpId="0" animBg="1"/>
      <p:bldP spid="715" grpId="0" animBg="1"/>
      <p:bldP spid="73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31"/>
          <p:cNvSpPr/>
          <p:nvPr/>
        </p:nvSpPr>
        <p:spPr>
          <a:xfrm>
            <a:off x="885075" y="2592350"/>
            <a:ext cx="4039500" cy="20748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4442300" y="387750"/>
            <a:ext cx="3816600" cy="20748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 name="Google Shape;740;p31"/>
          <p:cNvGrpSpPr/>
          <p:nvPr/>
        </p:nvGrpSpPr>
        <p:grpSpPr>
          <a:xfrm>
            <a:off x="4544431" y="505717"/>
            <a:ext cx="324905" cy="278853"/>
            <a:chOff x="8652775" y="883650"/>
            <a:chExt cx="38125" cy="35450"/>
          </a:xfrm>
        </p:grpSpPr>
        <p:sp>
          <p:nvSpPr>
            <p:cNvPr id="741" name="Google Shape;741;p31"/>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31"/>
          <p:cNvGrpSpPr/>
          <p:nvPr/>
        </p:nvGrpSpPr>
        <p:grpSpPr>
          <a:xfrm>
            <a:off x="1019209" y="2747656"/>
            <a:ext cx="324905" cy="278853"/>
            <a:chOff x="8652775" y="883650"/>
            <a:chExt cx="38125" cy="35450"/>
          </a:xfrm>
        </p:grpSpPr>
        <p:sp>
          <p:nvSpPr>
            <p:cNvPr id="746" name="Google Shape;746;p31"/>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 name="Google Shape;749;p31"/>
          <p:cNvSpPr txBox="1"/>
          <p:nvPr/>
        </p:nvSpPr>
        <p:spPr>
          <a:xfrm>
            <a:off x="4924575" y="414300"/>
            <a:ext cx="1838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Lobster"/>
                <a:ea typeface="Lobster"/>
                <a:cs typeface="Lobster"/>
                <a:sym typeface="Lobster"/>
              </a:rPr>
              <a:t>Introduction</a:t>
            </a:r>
            <a:endParaRPr sz="1800">
              <a:solidFill>
                <a:schemeClr val="dk1"/>
              </a:solidFill>
              <a:latin typeface="Lobster"/>
              <a:ea typeface="Lobster"/>
              <a:cs typeface="Lobster"/>
              <a:sym typeface="Lobster"/>
            </a:endParaRPr>
          </a:p>
        </p:txBody>
      </p:sp>
      <p:sp>
        <p:nvSpPr>
          <p:cNvPr id="750" name="Google Shape;750;p31"/>
          <p:cNvSpPr txBox="1"/>
          <p:nvPr/>
        </p:nvSpPr>
        <p:spPr>
          <a:xfrm>
            <a:off x="4543100" y="1015100"/>
            <a:ext cx="3615000" cy="11082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200" dirty="0">
                <a:solidFill>
                  <a:schemeClr val="accent6"/>
                </a:solidFill>
                <a:latin typeface="Times New Roman"/>
                <a:ea typeface="Times New Roman"/>
                <a:cs typeface="Times New Roman"/>
                <a:sym typeface="Times New Roman"/>
              </a:rPr>
              <a:t>Thinking of Artificial Intelligence (AI), the key image that pops up in the head is that of a robot gliding around and giving mechanical replies. There are many forms of AI but humanoid robots are one of the most popular forms. </a:t>
            </a:r>
            <a:endParaRPr sz="1200" dirty="0">
              <a:solidFill>
                <a:schemeClr val="accent6"/>
              </a:solidFill>
              <a:latin typeface="Times New Roman"/>
              <a:ea typeface="Times New Roman"/>
              <a:cs typeface="Times New Roman"/>
              <a:sym typeface="Times New Roman"/>
            </a:endParaRPr>
          </a:p>
        </p:txBody>
      </p:sp>
      <p:sp>
        <p:nvSpPr>
          <p:cNvPr id="751" name="Google Shape;751;p31"/>
          <p:cNvSpPr txBox="1"/>
          <p:nvPr/>
        </p:nvSpPr>
        <p:spPr>
          <a:xfrm>
            <a:off x="1394950" y="2592350"/>
            <a:ext cx="1838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Lobster"/>
                <a:ea typeface="Lobster"/>
                <a:cs typeface="Lobster"/>
                <a:sym typeface="Lobster"/>
              </a:rPr>
              <a:t>Correlation</a:t>
            </a:r>
            <a:endParaRPr sz="1800">
              <a:solidFill>
                <a:schemeClr val="dk1"/>
              </a:solidFill>
              <a:latin typeface="Lobster"/>
              <a:ea typeface="Lobster"/>
              <a:cs typeface="Lobster"/>
              <a:sym typeface="Lobster"/>
            </a:endParaRPr>
          </a:p>
        </p:txBody>
      </p:sp>
      <p:sp>
        <p:nvSpPr>
          <p:cNvPr id="752" name="Google Shape;752;p31"/>
          <p:cNvSpPr txBox="1"/>
          <p:nvPr/>
        </p:nvSpPr>
        <p:spPr>
          <a:xfrm>
            <a:off x="1019200" y="3138800"/>
            <a:ext cx="3615000" cy="12930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200" dirty="0">
                <a:solidFill>
                  <a:schemeClr val="accent6"/>
                </a:solidFill>
                <a:latin typeface="Times New Roman"/>
                <a:ea typeface="Times New Roman"/>
                <a:cs typeface="Times New Roman"/>
                <a:sym typeface="Times New Roman"/>
              </a:rPr>
              <a:t>The prime objective of AI for humanoids was for research purposes. They were utilized for research on how to create better prosthetics for humans. Modern-day humanoids are developed to carry out different human tasks and occupy different roles in the employment sector.</a:t>
            </a:r>
            <a:endParaRPr sz="1200" dirty="0">
              <a:solidFill>
                <a:schemeClr val="accent6"/>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32"/>
          <p:cNvSpPr/>
          <p:nvPr/>
        </p:nvSpPr>
        <p:spPr>
          <a:xfrm>
            <a:off x="4322975" y="2715425"/>
            <a:ext cx="3977400" cy="21342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2"/>
          <p:cNvSpPr/>
          <p:nvPr/>
        </p:nvSpPr>
        <p:spPr>
          <a:xfrm>
            <a:off x="885075" y="399100"/>
            <a:ext cx="3977400" cy="2054700"/>
          </a:xfrm>
          <a:prstGeom prst="roundRect">
            <a:avLst>
              <a:gd name="adj" fmla="val 392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32"/>
          <p:cNvGrpSpPr/>
          <p:nvPr/>
        </p:nvGrpSpPr>
        <p:grpSpPr>
          <a:xfrm>
            <a:off x="987206" y="517067"/>
            <a:ext cx="324905" cy="278853"/>
            <a:chOff x="8652775" y="883650"/>
            <a:chExt cx="38125" cy="35450"/>
          </a:xfrm>
        </p:grpSpPr>
        <p:sp>
          <p:nvSpPr>
            <p:cNvPr id="760" name="Google Shape;760;p3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2"/>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 name="Google Shape;764;p32"/>
          <p:cNvSpPr txBox="1"/>
          <p:nvPr/>
        </p:nvSpPr>
        <p:spPr>
          <a:xfrm>
            <a:off x="4833750" y="2724225"/>
            <a:ext cx="2883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rgbClr val="212121"/>
                </a:solidFill>
                <a:latin typeface="Lobster"/>
                <a:ea typeface="Lobster"/>
                <a:cs typeface="Lobster"/>
                <a:sym typeface="Lobster"/>
              </a:rPr>
              <a:t>Characteristics of Humanoids</a:t>
            </a:r>
            <a:endParaRPr sz="1800">
              <a:solidFill>
                <a:srgbClr val="212121"/>
              </a:solidFill>
              <a:latin typeface="Lobster"/>
              <a:ea typeface="Lobster"/>
              <a:cs typeface="Lobster"/>
              <a:sym typeface="Lobster"/>
            </a:endParaRPr>
          </a:p>
        </p:txBody>
      </p:sp>
      <p:sp>
        <p:nvSpPr>
          <p:cNvPr id="765" name="Google Shape;765;p32"/>
          <p:cNvSpPr txBox="1"/>
          <p:nvPr/>
        </p:nvSpPr>
        <p:spPr>
          <a:xfrm>
            <a:off x="925225" y="853150"/>
            <a:ext cx="3897300" cy="1477500"/>
          </a:xfrm>
          <a:prstGeom prst="rect">
            <a:avLst/>
          </a:prstGeom>
          <a:noFill/>
          <a:ln>
            <a:noFill/>
          </a:ln>
        </p:spPr>
        <p:txBody>
          <a:bodyPr spcFirstLastPara="1" wrap="square" lIns="91425" tIns="91425" rIns="91425" bIns="91425" anchor="t" anchorCtr="0">
            <a:spAutoFit/>
          </a:bodyPr>
          <a:lstStyle/>
          <a:p>
            <a:pPr marL="457200" lvl="0" indent="-304800" algn="just" rtl="0">
              <a:lnSpc>
                <a:spcPct val="150000"/>
              </a:lnSpc>
              <a:spcBef>
                <a:spcPts val="0"/>
              </a:spcBef>
              <a:spcAft>
                <a:spcPts val="0"/>
              </a:spcAft>
              <a:buClr>
                <a:schemeClr val="accent6"/>
              </a:buClr>
              <a:buSzPts val="1200"/>
              <a:buFont typeface="Times New Roman"/>
              <a:buChar char="●"/>
            </a:pPr>
            <a:r>
              <a:rPr lang="en" sz="1200">
                <a:solidFill>
                  <a:schemeClr val="accent6"/>
                </a:solidFill>
                <a:latin typeface="Times New Roman"/>
                <a:ea typeface="Times New Roman"/>
                <a:cs typeface="Times New Roman"/>
                <a:sym typeface="Times New Roman"/>
              </a:rPr>
              <a:t>In 1950 Computer scientist Alan Turing proposes a </a:t>
            </a:r>
            <a:r>
              <a:rPr lang="en" sz="1200" u="sng">
                <a:solidFill>
                  <a:schemeClr val="accent6"/>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test</a:t>
            </a:r>
            <a:r>
              <a:rPr lang="en" sz="1200">
                <a:solidFill>
                  <a:schemeClr val="accent6"/>
                </a:solidFill>
                <a:latin typeface="Times New Roman"/>
                <a:ea typeface="Times New Roman"/>
                <a:cs typeface="Times New Roman"/>
                <a:sym typeface="Times New Roman"/>
              </a:rPr>
              <a:t> for machine intelligence named TURING TEST. The time when AI started.</a:t>
            </a:r>
            <a:endParaRPr sz="1200">
              <a:solidFill>
                <a:schemeClr val="accent6"/>
              </a:solidFill>
              <a:latin typeface="Times New Roman"/>
              <a:ea typeface="Times New Roman"/>
              <a:cs typeface="Times New Roman"/>
              <a:sym typeface="Times New Roman"/>
            </a:endParaRPr>
          </a:p>
          <a:p>
            <a:pPr marL="457200" lvl="0" indent="-304800" algn="just" rtl="0">
              <a:lnSpc>
                <a:spcPct val="150000"/>
              </a:lnSpc>
              <a:spcBef>
                <a:spcPts val="0"/>
              </a:spcBef>
              <a:spcAft>
                <a:spcPts val="0"/>
              </a:spcAft>
              <a:buClr>
                <a:schemeClr val="accent6"/>
              </a:buClr>
              <a:buSzPts val="1200"/>
              <a:buFont typeface="Times New Roman"/>
              <a:buChar char="●"/>
            </a:pPr>
            <a:r>
              <a:rPr lang="en" sz="1200">
                <a:solidFill>
                  <a:schemeClr val="accent6"/>
                </a:solidFill>
                <a:latin typeface="Times New Roman"/>
                <a:ea typeface="Times New Roman"/>
                <a:cs typeface="Times New Roman"/>
                <a:sym typeface="Times New Roman"/>
              </a:rPr>
              <a:t>One of the earliest forms of humanoids was created in 1495 by Leonardo Da Vinci. </a:t>
            </a:r>
            <a:endParaRPr sz="1200">
              <a:solidFill>
                <a:schemeClr val="accent6"/>
              </a:solidFill>
              <a:latin typeface="Times New Roman"/>
              <a:ea typeface="Times New Roman"/>
              <a:cs typeface="Times New Roman"/>
              <a:sym typeface="Times New Roman"/>
            </a:endParaRPr>
          </a:p>
        </p:txBody>
      </p:sp>
      <p:sp>
        <p:nvSpPr>
          <p:cNvPr id="766" name="Google Shape;766;p32"/>
          <p:cNvSpPr txBox="1"/>
          <p:nvPr/>
        </p:nvSpPr>
        <p:spPr>
          <a:xfrm>
            <a:off x="4363025" y="3094500"/>
            <a:ext cx="3897300" cy="1754700"/>
          </a:xfrm>
          <a:prstGeom prst="rect">
            <a:avLst/>
          </a:prstGeom>
          <a:noFill/>
          <a:ln>
            <a:noFill/>
          </a:ln>
        </p:spPr>
        <p:txBody>
          <a:bodyPr spcFirstLastPara="1" wrap="square" lIns="91425" tIns="91425" rIns="91425" bIns="91425" anchor="t" anchorCtr="0">
            <a:spAutoFit/>
          </a:bodyPr>
          <a:lstStyle/>
          <a:p>
            <a:pPr marL="457200" lvl="0" indent="-304800" algn="just" rtl="0">
              <a:lnSpc>
                <a:spcPct val="150000"/>
              </a:lnSpc>
              <a:spcBef>
                <a:spcPts val="0"/>
              </a:spcBef>
              <a:spcAft>
                <a:spcPts val="0"/>
              </a:spcAft>
              <a:buClr>
                <a:schemeClr val="accent6"/>
              </a:buClr>
              <a:buSzPts val="1200"/>
              <a:buFont typeface="Times New Roman"/>
              <a:buChar char="●"/>
            </a:pPr>
            <a:r>
              <a:rPr lang="en" sz="1200">
                <a:solidFill>
                  <a:schemeClr val="accent6"/>
                </a:solidFill>
                <a:latin typeface="Times New Roman"/>
                <a:ea typeface="Times New Roman"/>
                <a:cs typeface="Times New Roman"/>
                <a:sym typeface="Times New Roman"/>
              </a:rPr>
              <a:t>Self-maintenance</a:t>
            </a:r>
            <a:endParaRPr sz="1200">
              <a:solidFill>
                <a:schemeClr val="accent6"/>
              </a:solidFill>
              <a:latin typeface="Times New Roman"/>
              <a:ea typeface="Times New Roman"/>
              <a:cs typeface="Times New Roman"/>
              <a:sym typeface="Times New Roman"/>
            </a:endParaRPr>
          </a:p>
          <a:p>
            <a:pPr marL="457200" lvl="0" indent="-304800" algn="just" rtl="0">
              <a:lnSpc>
                <a:spcPct val="150000"/>
              </a:lnSpc>
              <a:spcBef>
                <a:spcPts val="0"/>
              </a:spcBef>
              <a:spcAft>
                <a:spcPts val="0"/>
              </a:spcAft>
              <a:buClr>
                <a:schemeClr val="accent6"/>
              </a:buClr>
              <a:buSzPts val="1200"/>
              <a:buFont typeface="Times New Roman"/>
              <a:buChar char="●"/>
            </a:pPr>
            <a:r>
              <a:rPr lang="en" sz="1200">
                <a:solidFill>
                  <a:schemeClr val="accent6"/>
                </a:solidFill>
                <a:latin typeface="Times New Roman"/>
                <a:ea typeface="Times New Roman"/>
                <a:cs typeface="Times New Roman"/>
                <a:sym typeface="Times New Roman"/>
              </a:rPr>
              <a:t>Autonomous learning</a:t>
            </a:r>
            <a:endParaRPr sz="1200">
              <a:solidFill>
                <a:schemeClr val="accent6"/>
              </a:solidFill>
              <a:latin typeface="Times New Roman"/>
              <a:ea typeface="Times New Roman"/>
              <a:cs typeface="Times New Roman"/>
              <a:sym typeface="Times New Roman"/>
            </a:endParaRPr>
          </a:p>
          <a:p>
            <a:pPr marL="457200" lvl="0" indent="-304800" algn="just" rtl="0">
              <a:lnSpc>
                <a:spcPct val="150000"/>
              </a:lnSpc>
              <a:spcBef>
                <a:spcPts val="0"/>
              </a:spcBef>
              <a:spcAft>
                <a:spcPts val="0"/>
              </a:spcAft>
              <a:buClr>
                <a:schemeClr val="accent6"/>
              </a:buClr>
              <a:buSzPts val="1200"/>
              <a:buFont typeface="Times New Roman"/>
              <a:buChar char="●"/>
            </a:pPr>
            <a:r>
              <a:rPr lang="en" sz="1200">
                <a:solidFill>
                  <a:schemeClr val="accent6"/>
                </a:solidFill>
                <a:latin typeface="Times New Roman"/>
                <a:ea typeface="Times New Roman"/>
                <a:cs typeface="Times New Roman"/>
                <a:sym typeface="Times New Roman"/>
              </a:rPr>
              <a:t>Avoiding harmful situations to people, property, &amp; itself</a:t>
            </a:r>
            <a:endParaRPr sz="1200">
              <a:solidFill>
                <a:schemeClr val="accent6"/>
              </a:solidFill>
              <a:latin typeface="Times New Roman"/>
              <a:ea typeface="Times New Roman"/>
              <a:cs typeface="Times New Roman"/>
              <a:sym typeface="Times New Roman"/>
            </a:endParaRPr>
          </a:p>
          <a:p>
            <a:pPr marL="457200" lvl="0" indent="-304800" algn="just" rtl="0">
              <a:lnSpc>
                <a:spcPct val="150000"/>
              </a:lnSpc>
              <a:spcBef>
                <a:spcPts val="0"/>
              </a:spcBef>
              <a:spcAft>
                <a:spcPts val="0"/>
              </a:spcAft>
              <a:buClr>
                <a:schemeClr val="accent6"/>
              </a:buClr>
              <a:buSzPts val="1200"/>
              <a:buFont typeface="Times New Roman"/>
              <a:buChar char="●"/>
            </a:pPr>
            <a:r>
              <a:rPr lang="en" sz="1200">
                <a:solidFill>
                  <a:schemeClr val="accent6"/>
                </a:solidFill>
                <a:latin typeface="Times New Roman"/>
                <a:ea typeface="Times New Roman"/>
                <a:cs typeface="Times New Roman"/>
                <a:sym typeface="Times New Roman"/>
              </a:rPr>
              <a:t>Safe interacting with human beings &amp; the environment</a:t>
            </a:r>
            <a:endParaRPr sz="1300">
              <a:solidFill>
                <a:schemeClr val="accent6"/>
              </a:solidFill>
              <a:latin typeface="Times New Roman"/>
              <a:ea typeface="Times New Roman"/>
              <a:cs typeface="Times New Roman"/>
              <a:sym typeface="Times New Roman"/>
            </a:endParaRPr>
          </a:p>
        </p:txBody>
      </p:sp>
      <p:grpSp>
        <p:nvGrpSpPr>
          <p:cNvPr id="767" name="Google Shape;767;p32"/>
          <p:cNvGrpSpPr/>
          <p:nvPr/>
        </p:nvGrpSpPr>
        <p:grpSpPr>
          <a:xfrm>
            <a:off x="4420871" y="2815656"/>
            <a:ext cx="324905" cy="278853"/>
            <a:chOff x="8652775" y="883650"/>
            <a:chExt cx="38125" cy="35450"/>
          </a:xfrm>
        </p:grpSpPr>
        <p:sp>
          <p:nvSpPr>
            <p:cNvPr id="768" name="Google Shape;768;p32"/>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2"/>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2"/>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 name="Google Shape;771;p32"/>
          <p:cNvSpPr txBox="1"/>
          <p:nvPr/>
        </p:nvSpPr>
        <p:spPr>
          <a:xfrm>
            <a:off x="1423825" y="399100"/>
            <a:ext cx="27816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Lobster"/>
                <a:ea typeface="Lobster"/>
                <a:cs typeface="Lobster"/>
                <a:sym typeface="Lobster"/>
              </a:rPr>
              <a:t>History of AI &amp; Humanoids</a:t>
            </a:r>
            <a:endParaRPr sz="1800">
              <a:solidFill>
                <a:schemeClr val="dk1"/>
              </a:solidFill>
              <a:latin typeface="Lobster"/>
              <a:ea typeface="Lobster"/>
              <a:cs typeface="Lobster"/>
              <a:sym typeface="Lobster"/>
            </a:endParaRPr>
          </a:p>
        </p:txBody>
      </p:sp>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grpSp>
        <p:nvGrpSpPr>
          <p:cNvPr id="776" name="Google Shape;776;p33"/>
          <p:cNvGrpSpPr/>
          <p:nvPr/>
        </p:nvGrpSpPr>
        <p:grpSpPr>
          <a:xfrm>
            <a:off x="4194441" y="630088"/>
            <a:ext cx="234762" cy="218290"/>
            <a:chOff x="8652775" y="883650"/>
            <a:chExt cx="38125" cy="35450"/>
          </a:xfrm>
        </p:grpSpPr>
        <p:sp>
          <p:nvSpPr>
            <p:cNvPr id="777" name="Google Shape;777;p33"/>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3"/>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33"/>
          <p:cNvGrpSpPr/>
          <p:nvPr/>
        </p:nvGrpSpPr>
        <p:grpSpPr>
          <a:xfrm rot="-451423">
            <a:off x="2200954" y="1301624"/>
            <a:ext cx="1898993" cy="2257482"/>
            <a:chOff x="2184900" y="2377950"/>
            <a:chExt cx="614400" cy="732275"/>
          </a:xfrm>
        </p:grpSpPr>
        <p:sp>
          <p:nvSpPr>
            <p:cNvPr id="781" name="Google Shape;781;p33"/>
            <p:cNvSpPr/>
            <p:nvPr/>
          </p:nvSpPr>
          <p:spPr>
            <a:xfrm>
              <a:off x="2204125" y="2377950"/>
              <a:ext cx="576300" cy="732275"/>
            </a:xfrm>
            <a:custGeom>
              <a:avLst/>
              <a:gdLst/>
              <a:ahLst/>
              <a:cxnLst/>
              <a:rect l="l" t="t" r="r" b="b"/>
              <a:pathLst>
                <a:path w="23052" h="29291" extrusionOk="0">
                  <a:moveTo>
                    <a:pt x="11526" y="608"/>
                  </a:moveTo>
                  <a:cubicBezTo>
                    <a:pt x="11919" y="608"/>
                    <a:pt x="12229" y="929"/>
                    <a:pt x="12229" y="1322"/>
                  </a:cubicBezTo>
                  <a:cubicBezTo>
                    <a:pt x="12229" y="1715"/>
                    <a:pt x="11919" y="2025"/>
                    <a:pt x="11526" y="2025"/>
                  </a:cubicBezTo>
                  <a:cubicBezTo>
                    <a:pt x="11133" y="2025"/>
                    <a:pt x="10812" y="1715"/>
                    <a:pt x="10812" y="1322"/>
                  </a:cubicBezTo>
                  <a:cubicBezTo>
                    <a:pt x="10812" y="929"/>
                    <a:pt x="11133" y="608"/>
                    <a:pt x="11526" y="608"/>
                  </a:cubicBezTo>
                  <a:close/>
                  <a:moveTo>
                    <a:pt x="12300" y="23587"/>
                  </a:moveTo>
                  <a:cubicBezTo>
                    <a:pt x="12407" y="23742"/>
                    <a:pt x="12526" y="23861"/>
                    <a:pt x="12681" y="23956"/>
                  </a:cubicBezTo>
                  <a:lnTo>
                    <a:pt x="12681" y="24813"/>
                  </a:lnTo>
                  <a:lnTo>
                    <a:pt x="12681" y="25802"/>
                  </a:lnTo>
                  <a:lnTo>
                    <a:pt x="12681" y="26671"/>
                  </a:lnTo>
                  <a:lnTo>
                    <a:pt x="12681" y="27040"/>
                  </a:lnTo>
                  <a:cubicBezTo>
                    <a:pt x="12193" y="27183"/>
                    <a:pt x="11776" y="27468"/>
                    <a:pt x="11478" y="27861"/>
                  </a:cubicBezTo>
                  <a:cubicBezTo>
                    <a:pt x="11169" y="27468"/>
                    <a:pt x="10728" y="27171"/>
                    <a:pt x="10228" y="27040"/>
                  </a:cubicBezTo>
                  <a:lnTo>
                    <a:pt x="10228" y="26766"/>
                  </a:lnTo>
                  <a:lnTo>
                    <a:pt x="10228" y="25897"/>
                  </a:lnTo>
                  <a:lnTo>
                    <a:pt x="10228" y="24897"/>
                  </a:lnTo>
                  <a:lnTo>
                    <a:pt x="10228" y="24039"/>
                  </a:lnTo>
                  <a:lnTo>
                    <a:pt x="10228" y="23980"/>
                  </a:lnTo>
                  <a:cubicBezTo>
                    <a:pt x="10395" y="23885"/>
                    <a:pt x="10538" y="23754"/>
                    <a:pt x="10645" y="23587"/>
                  </a:cubicBezTo>
                  <a:cubicBezTo>
                    <a:pt x="10907" y="23611"/>
                    <a:pt x="11181" y="23623"/>
                    <a:pt x="11455" y="23623"/>
                  </a:cubicBezTo>
                  <a:cubicBezTo>
                    <a:pt x="11740" y="23623"/>
                    <a:pt x="12026" y="23611"/>
                    <a:pt x="12300" y="23587"/>
                  </a:cubicBezTo>
                  <a:close/>
                  <a:moveTo>
                    <a:pt x="11526" y="1"/>
                  </a:moveTo>
                  <a:cubicBezTo>
                    <a:pt x="10788" y="1"/>
                    <a:pt x="10204" y="584"/>
                    <a:pt x="10204" y="1322"/>
                  </a:cubicBezTo>
                  <a:cubicBezTo>
                    <a:pt x="10204" y="1906"/>
                    <a:pt x="10574" y="2394"/>
                    <a:pt x="11097" y="2573"/>
                  </a:cubicBezTo>
                  <a:lnTo>
                    <a:pt x="11097" y="3608"/>
                  </a:lnTo>
                  <a:cubicBezTo>
                    <a:pt x="8299" y="3739"/>
                    <a:pt x="5835" y="5168"/>
                    <a:pt x="4287" y="7287"/>
                  </a:cubicBezTo>
                  <a:cubicBezTo>
                    <a:pt x="4085" y="7573"/>
                    <a:pt x="3906" y="7859"/>
                    <a:pt x="3727" y="8157"/>
                  </a:cubicBezTo>
                  <a:lnTo>
                    <a:pt x="3346" y="8157"/>
                  </a:lnTo>
                  <a:cubicBezTo>
                    <a:pt x="2596" y="9490"/>
                    <a:pt x="2180" y="11038"/>
                    <a:pt x="2180" y="12669"/>
                  </a:cubicBezTo>
                  <a:cubicBezTo>
                    <a:pt x="2180" y="12848"/>
                    <a:pt x="2180" y="13014"/>
                    <a:pt x="2192" y="13193"/>
                  </a:cubicBezTo>
                  <a:lnTo>
                    <a:pt x="2608" y="13193"/>
                  </a:lnTo>
                  <a:cubicBezTo>
                    <a:pt x="2620" y="13383"/>
                    <a:pt x="2644" y="13574"/>
                    <a:pt x="2668" y="13752"/>
                  </a:cubicBezTo>
                  <a:cubicBezTo>
                    <a:pt x="263" y="15943"/>
                    <a:pt x="1" y="20527"/>
                    <a:pt x="2025" y="23194"/>
                  </a:cubicBezTo>
                  <a:lnTo>
                    <a:pt x="1120" y="24087"/>
                  </a:lnTo>
                  <a:lnTo>
                    <a:pt x="1953" y="24920"/>
                  </a:lnTo>
                  <a:lnTo>
                    <a:pt x="4061" y="22813"/>
                  </a:lnTo>
                  <a:lnTo>
                    <a:pt x="3227" y="21980"/>
                  </a:lnTo>
                  <a:lnTo>
                    <a:pt x="2656" y="22551"/>
                  </a:lnTo>
                  <a:cubicBezTo>
                    <a:pt x="1084" y="20420"/>
                    <a:pt x="1180" y="16812"/>
                    <a:pt x="2882" y="14824"/>
                  </a:cubicBezTo>
                  <a:cubicBezTo>
                    <a:pt x="3489" y="17134"/>
                    <a:pt x="5001" y="19086"/>
                    <a:pt x="7014" y="20265"/>
                  </a:cubicBezTo>
                  <a:cubicBezTo>
                    <a:pt x="6716" y="20444"/>
                    <a:pt x="6549" y="20658"/>
                    <a:pt x="6549" y="20872"/>
                  </a:cubicBezTo>
                  <a:cubicBezTo>
                    <a:pt x="6549" y="21027"/>
                    <a:pt x="6621" y="21182"/>
                    <a:pt x="6764" y="21325"/>
                  </a:cubicBezTo>
                  <a:cubicBezTo>
                    <a:pt x="6585" y="21480"/>
                    <a:pt x="6490" y="21646"/>
                    <a:pt x="6490" y="21813"/>
                  </a:cubicBezTo>
                  <a:cubicBezTo>
                    <a:pt x="6490" y="22301"/>
                    <a:pt x="7287" y="22849"/>
                    <a:pt x="8514" y="23218"/>
                  </a:cubicBezTo>
                  <a:cubicBezTo>
                    <a:pt x="8585" y="23516"/>
                    <a:pt x="8764" y="23777"/>
                    <a:pt x="9014" y="23944"/>
                  </a:cubicBezTo>
                  <a:lnTo>
                    <a:pt x="9014" y="24039"/>
                  </a:lnTo>
                  <a:lnTo>
                    <a:pt x="9014" y="24909"/>
                  </a:lnTo>
                  <a:lnTo>
                    <a:pt x="9014" y="25897"/>
                  </a:lnTo>
                  <a:lnTo>
                    <a:pt x="9014" y="26766"/>
                  </a:lnTo>
                  <a:lnTo>
                    <a:pt x="9014" y="27040"/>
                  </a:lnTo>
                  <a:cubicBezTo>
                    <a:pt x="8014" y="27302"/>
                    <a:pt x="7287" y="28207"/>
                    <a:pt x="7287" y="29290"/>
                  </a:cubicBezTo>
                  <a:lnTo>
                    <a:pt x="15658" y="29290"/>
                  </a:lnTo>
                  <a:cubicBezTo>
                    <a:pt x="15658" y="28195"/>
                    <a:pt x="14907" y="27278"/>
                    <a:pt x="13883" y="27028"/>
                  </a:cubicBezTo>
                  <a:lnTo>
                    <a:pt x="13883" y="26671"/>
                  </a:lnTo>
                  <a:lnTo>
                    <a:pt x="13883" y="25802"/>
                  </a:lnTo>
                  <a:lnTo>
                    <a:pt x="13883" y="24813"/>
                  </a:lnTo>
                  <a:lnTo>
                    <a:pt x="13883" y="23968"/>
                  </a:lnTo>
                  <a:cubicBezTo>
                    <a:pt x="14157" y="23801"/>
                    <a:pt x="14360" y="23527"/>
                    <a:pt x="14419" y="23206"/>
                  </a:cubicBezTo>
                  <a:cubicBezTo>
                    <a:pt x="15634" y="22849"/>
                    <a:pt x="16420" y="22289"/>
                    <a:pt x="16420" y="21813"/>
                  </a:cubicBezTo>
                  <a:cubicBezTo>
                    <a:pt x="16420" y="21670"/>
                    <a:pt x="16348" y="21527"/>
                    <a:pt x="16217" y="21396"/>
                  </a:cubicBezTo>
                  <a:cubicBezTo>
                    <a:pt x="16384" y="21218"/>
                    <a:pt x="16491" y="21051"/>
                    <a:pt x="16491" y="20872"/>
                  </a:cubicBezTo>
                  <a:cubicBezTo>
                    <a:pt x="16491" y="20658"/>
                    <a:pt x="16324" y="20444"/>
                    <a:pt x="16027" y="20265"/>
                  </a:cubicBezTo>
                  <a:cubicBezTo>
                    <a:pt x="18039" y="19086"/>
                    <a:pt x="19551" y="17134"/>
                    <a:pt x="20158" y="14824"/>
                  </a:cubicBezTo>
                  <a:cubicBezTo>
                    <a:pt x="21908" y="16860"/>
                    <a:pt x="21956" y="20622"/>
                    <a:pt x="20253" y="22730"/>
                  </a:cubicBezTo>
                  <a:lnTo>
                    <a:pt x="19503" y="21980"/>
                  </a:lnTo>
                  <a:lnTo>
                    <a:pt x="18670" y="22813"/>
                  </a:lnTo>
                  <a:lnTo>
                    <a:pt x="20777" y="24920"/>
                  </a:lnTo>
                  <a:lnTo>
                    <a:pt x="21611" y="24087"/>
                  </a:lnTo>
                  <a:lnTo>
                    <a:pt x="20884" y="23361"/>
                  </a:lnTo>
                  <a:cubicBezTo>
                    <a:pt x="23051" y="20718"/>
                    <a:pt x="22825" y="15991"/>
                    <a:pt x="20372" y="13752"/>
                  </a:cubicBezTo>
                  <a:cubicBezTo>
                    <a:pt x="20396" y="13574"/>
                    <a:pt x="20420" y="13383"/>
                    <a:pt x="20432" y="13193"/>
                  </a:cubicBezTo>
                  <a:lnTo>
                    <a:pt x="20849" y="13193"/>
                  </a:lnTo>
                  <a:cubicBezTo>
                    <a:pt x="20861" y="13014"/>
                    <a:pt x="20861" y="12848"/>
                    <a:pt x="20861" y="12669"/>
                  </a:cubicBezTo>
                  <a:cubicBezTo>
                    <a:pt x="20861" y="11038"/>
                    <a:pt x="20444" y="9490"/>
                    <a:pt x="19694" y="8157"/>
                  </a:cubicBezTo>
                  <a:lnTo>
                    <a:pt x="19313" y="8157"/>
                  </a:lnTo>
                  <a:cubicBezTo>
                    <a:pt x="19146" y="7859"/>
                    <a:pt x="18956" y="7573"/>
                    <a:pt x="18753" y="7287"/>
                  </a:cubicBezTo>
                  <a:cubicBezTo>
                    <a:pt x="17205" y="5156"/>
                    <a:pt x="14741" y="3739"/>
                    <a:pt x="11943" y="3608"/>
                  </a:cubicBezTo>
                  <a:lnTo>
                    <a:pt x="11943" y="2573"/>
                  </a:lnTo>
                  <a:cubicBezTo>
                    <a:pt x="12467" y="2394"/>
                    <a:pt x="12836" y="1906"/>
                    <a:pt x="12836" y="1322"/>
                  </a:cubicBezTo>
                  <a:cubicBezTo>
                    <a:pt x="12836" y="584"/>
                    <a:pt x="12252" y="1"/>
                    <a:pt x="11526"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 name="Google Shape;782;p33"/>
            <p:cNvGrpSpPr/>
            <p:nvPr/>
          </p:nvGrpSpPr>
          <p:grpSpPr>
            <a:xfrm>
              <a:off x="2184900" y="2377963"/>
              <a:ext cx="614400" cy="732250"/>
              <a:chOff x="2184900" y="1025550"/>
              <a:chExt cx="614400" cy="732250"/>
            </a:xfrm>
          </p:grpSpPr>
          <p:sp>
            <p:nvSpPr>
              <p:cNvPr id="783" name="Google Shape;783;p33"/>
              <p:cNvSpPr/>
              <p:nvPr/>
            </p:nvSpPr>
            <p:spPr>
              <a:xfrm>
                <a:off x="2612525" y="1338875"/>
                <a:ext cx="186775" cy="277075"/>
              </a:xfrm>
              <a:custGeom>
                <a:avLst/>
                <a:gdLst/>
                <a:ahLst/>
                <a:cxnLst/>
                <a:rect l="l" t="t" r="r" b="b"/>
                <a:pathLst>
                  <a:path w="7471" h="11083" extrusionOk="0">
                    <a:moveTo>
                      <a:pt x="798" y="0"/>
                    </a:moveTo>
                    <a:cubicBezTo>
                      <a:pt x="724" y="0"/>
                      <a:pt x="648" y="2"/>
                      <a:pt x="572" y="5"/>
                    </a:cubicBezTo>
                    <a:cubicBezTo>
                      <a:pt x="8" y="28"/>
                      <a:pt x="0" y="898"/>
                      <a:pt x="549" y="898"/>
                    </a:cubicBezTo>
                    <a:cubicBezTo>
                      <a:pt x="557" y="898"/>
                      <a:pt x="564" y="898"/>
                      <a:pt x="572" y="898"/>
                    </a:cubicBezTo>
                    <a:cubicBezTo>
                      <a:pt x="634" y="895"/>
                      <a:pt x="695" y="894"/>
                      <a:pt x="756" y="894"/>
                    </a:cubicBezTo>
                    <a:cubicBezTo>
                      <a:pt x="5281" y="894"/>
                      <a:pt x="6372" y="7367"/>
                      <a:pt x="3834" y="10304"/>
                    </a:cubicBezTo>
                    <a:cubicBezTo>
                      <a:pt x="3543" y="10631"/>
                      <a:pt x="3842" y="11083"/>
                      <a:pt x="4169" y="11083"/>
                    </a:cubicBezTo>
                    <a:cubicBezTo>
                      <a:pt x="4270" y="11083"/>
                      <a:pt x="4375" y="11039"/>
                      <a:pt x="4465" y="10935"/>
                    </a:cubicBezTo>
                    <a:cubicBezTo>
                      <a:pt x="7471" y="7448"/>
                      <a:pt x="6123" y="0"/>
                      <a:pt x="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3"/>
              <p:cNvSpPr/>
              <p:nvPr/>
            </p:nvSpPr>
            <p:spPr>
              <a:xfrm>
                <a:off x="2184900" y="1338875"/>
                <a:ext cx="187125" cy="277075"/>
              </a:xfrm>
              <a:custGeom>
                <a:avLst/>
                <a:gdLst/>
                <a:ahLst/>
                <a:cxnLst/>
                <a:rect l="l" t="t" r="r" b="b"/>
                <a:pathLst>
                  <a:path w="7485" h="11083" extrusionOk="0">
                    <a:moveTo>
                      <a:pt x="6699" y="1"/>
                    </a:moveTo>
                    <a:cubicBezTo>
                      <a:pt x="1364" y="1"/>
                      <a:pt x="0" y="7445"/>
                      <a:pt x="3020" y="10935"/>
                    </a:cubicBezTo>
                    <a:cubicBezTo>
                      <a:pt x="3110" y="11039"/>
                      <a:pt x="3215" y="11083"/>
                      <a:pt x="3316" y="11083"/>
                    </a:cubicBezTo>
                    <a:cubicBezTo>
                      <a:pt x="3643" y="11083"/>
                      <a:pt x="3942" y="10631"/>
                      <a:pt x="3651" y="10304"/>
                    </a:cubicBezTo>
                    <a:cubicBezTo>
                      <a:pt x="1102" y="7367"/>
                      <a:pt x="2204" y="894"/>
                      <a:pt x="6729" y="894"/>
                    </a:cubicBezTo>
                    <a:cubicBezTo>
                      <a:pt x="6790" y="894"/>
                      <a:pt x="6851" y="895"/>
                      <a:pt x="6913" y="898"/>
                    </a:cubicBezTo>
                    <a:cubicBezTo>
                      <a:pt x="6921" y="898"/>
                      <a:pt x="6928" y="898"/>
                      <a:pt x="6936" y="898"/>
                    </a:cubicBezTo>
                    <a:cubicBezTo>
                      <a:pt x="7485" y="898"/>
                      <a:pt x="7477" y="28"/>
                      <a:pt x="6913" y="5"/>
                    </a:cubicBezTo>
                    <a:cubicBezTo>
                      <a:pt x="6841" y="2"/>
                      <a:pt x="6770" y="1"/>
                      <a:pt x="6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3"/>
              <p:cNvSpPr/>
              <p:nvPr/>
            </p:nvSpPr>
            <p:spPr>
              <a:xfrm>
                <a:off x="2429750" y="1565500"/>
                <a:ext cx="30100" cy="153925"/>
              </a:xfrm>
              <a:custGeom>
                <a:avLst/>
                <a:gdLst/>
                <a:ahLst/>
                <a:cxnLst/>
                <a:rect l="l" t="t" r="r" b="b"/>
                <a:pathLst>
                  <a:path w="1204" h="6157" extrusionOk="0">
                    <a:moveTo>
                      <a:pt x="1" y="1"/>
                    </a:moveTo>
                    <a:lnTo>
                      <a:pt x="1" y="6156"/>
                    </a:lnTo>
                    <a:lnTo>
                      <a:pt x="1203" y="6156"/>
                    </a:lnTo>
                    <a:lnTo>
                      <a:pt x="1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3"/>
              <p:cNvSpPr/>
              <p:nvPr/>
            </p:nvSpPr>
            <p:spPr>
              <a:xfrm>
                <a:off x="2429750" y="1694675"/>
                <a:ext cx="30100" cy="24750"/>
              </a:xfrm>
              <a:custGeom>
                <a:avLst/>
                <a:gdLst/>
                <a:ahLst/>
                <a:cxnLst/>
                <a:rect l="l" t="t" r="r" b="b"/>
                <a:pathLst>
                  <a:path w="1204" h="990" extrusionOk="0">
                    <a:moveTo>
                      <a:pt x="1" y="1"/>
                    </a:moveTo>
                    <a:lnTo>
                      <a:pt x="1" y="989"/>
                    </a:lnTo>
                    <a:lnTo>
                      <a:pt x="1203" y="989"/>
                    </a:lnTo>
                    <a:lnTo>
                      <a:pt x="1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2429750" y="1647950"/>
                <a:ext cx="30100" cy="25025"/>
              </a:xfrm>
              <a:custGeom>
                <a:avLst/>
                <a:gdLst/>
                <a:ahLst/>
                <a:cxnLst/>
                <a:rect l="l" t="t" r="r" b="b"/>
                <a:pathLst>
                  <a:path w="1204" h="1001" extrusionOk="0">
                    <a:moveTo>
                      <a:pt x="1" y="1"/>
                    </a:moveTo>
                    <a:lnTo>
                      <a:pt x="1" y="1001"/>
                    </a:lnTo>
                    <a:lnTo>
                      <a:pt x="1203" y="1001"/>
                    </a:lnTo>
                    <a:lnTo>
                      <a:pt x="1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2429750" y="1601525"/>
                <a:ext cx="30100" cy="25025"/>
              </a:xfrm>
              <a:custGeom>
                <a:avLst/>
                <a:gdLst/>
                <a:ahLst/>
                <a:cxnLst/>
                <a:rect l="l" t="t" r="r" b="b"/>
                <a:pathLst>
                  <a:path w="1204" h="1001" extrusionOk="0">
                    <a:moveTo>
                      <a:pt x="1" y="0"/>
                    </a:moveTo>
                    <a:lnTo>
                      <a:pt x="1" y="1000"/>
                    </a:lnTo>
                    <a:lnTo>
                      <a:pt x="1203" y="1000"/>
                    </a:lnTo>
                    <a:lnTo>
                      <a:pt x="1203" y="0"/>
                    </a:lnTo>
                    <a:close/>
                  </a:path>
                </a:pathLst>
              </a:custGeom>
              <a:solidFill>
                <a:srgbClr val="CCC1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3"/>
              <p:cNvSpPr/>
              <p:nvPr/>
            </p:nvSpPr>
            <p:spPr>
              <a:xfrm>
                <a:off x="2521125" y="1563425"/>
                <a:ext cx="30400" cy="153600"/>
              </a:xfrm>
              <a:custGeom>
                <a:avLst/>
                <a:gdLst/>
                <a:ahLst/>
                <a:cxnLst/>
                <a:rect l="l" t="t" r="r" b="b"/>
                <a:pathLst>
                  <a:path w="1216" h="6144" extrusionOk="0">
                    <a:moveTo>
                      <a:pt x="1" y="0"/>
                    </a:moveTo>
                    <a:lnTo>
                      <a:pt x="1" y="6144"/>
                    </a:lnTo>
                    <a:lnTo>
                      <a:pt x="1215" y="6144"/>
                    </a:lnTo>
                    <a:lnTo>
                      <a:pt x="12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3"/>
              <p:cNvSpPr/>
              <p:nvPr/>
            </p:nvSpPr>
            <p:spPr>
              <a:xfrm>
                <a:off x="2521125" y="1692300"/>
                <a:ext cx="30400" cy="24725"/>
              </a:xfrm>
              <a:custGeom>
                <a:avLst/>
                <a:gdLst/>
                <a:ahLst/>
                <a:cxnLst/>
                <a:rect l="l" t="t" r="r" b="b"/>
                <a:pathLst>
                  <a:path w="1216" h="989" extrusionOk="0">
                    <a:moveTo>
                      <a:pt x="1" y="1"/>
                    </a:moveTo>
                    <a:lnTo>
                      <a:pt x="1" y="989"/>
                    </a:lnTo>
                    <a:lnTo>
                      <a:pt x="1215" y="989"/>
                    </a:lnTo>
                    <a:lnTo>
                      <a:pt x="1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2521125" y="1645875"/>
                <a:ext cx="30400" cy="24725"/>
              </a:xfrm>
              <a:custGeom>
                <a:avLst/>
                <a:gdLst/>
                <a:ahLst/>
                <a:cxnLst/>
                <a:rect l="l" t="t" r="r" b="b"/>
                <a:pathLst>
                  <a:path w="1216" h="989" extrusionOk="0">
                    <a:moveTo>
                      <a:pt x="1" y="0"/>
                    </a:moveTo>
                    <a:lnTo>
                      <a:pt x="1" y="988"/>
                    </a:lnTo>
                    <a:lnTo>
                      <a:pt x="1215" y="988"/>
                    </a:lnTo>
                    <a:lnTo>
                      <a:pt x="1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2521125" y="1599425"/>
                <a:ext cx="30400" cy="24750"/>
              </a:xfrm>
              <a:custGeom>
                <a:avLst/>
                <a:gdLst/>
                <a:ahLst/>
                <a:cxnLst/>
                <a:rect l="l" t="t" r="r" b="b"/>
                <a:pathLst>
                  <a:path w="1216" h="990" extrusionOk="0">
                    <a:moveTo>
                      <a:pt x="1" y="1"/>
                    </a:moveTo>
                    <a:lnTo>
                      <a:pt x="1" y="989"/>
                    </a:lnTo>
                    <a:lnTo>
                      <a:pt x="1215" y="989"/>
                    </a:lnTo>
                    <a:lnTo>
                      <a:pt x="1215" y="1"/>
                    </a:lnTo>
                    <a:close/>
                  </a:path>
                </a:pathLst>
              </a:custGeom>
              <a:solidFill>
                <a:srgbClr val="CCC1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3"/>
              <p:cNvSpPr/>
              <p:nvPr/>
            </p:nvSpPr>
            <p:spPr>
              <a:xfrm>
                <a:off x="2416350" y="1570550"/>
                <a:ext cx="58375" cy="58375"/>
              </a:xfrm>
              <a:custGeom>
                <a:avLst/>
                <a:gdLst/>
                <a:ahLst/>
                <a:cxnLst/>
                <a:rect l="l" t="t" r="r" b="b"/>
                <a:pathLst>
                  <a:path w="2335" h="2335" extrusionOk="0">
                    <a:moveTo>
                      <a:pt x="1168" y="1"/>
                    </a:moveTo>
                    <a:cubicBezTo>
                      <a:pt x="525" y="1"/>
                      <a:pt x="1" y="525"/>
                      <a:pt x="1" y="1168"/>
                    </a:cubicBezTo>
                    <a:cubicBezTo>
                      <a:pt x="1" y="1811"/>
                      <a:pt x="525" y="2335"/>
                      <a:pt x="1168" y="2335"/>
                    </a:cubicBezTo>
                    <a:cubicBezTo>
                      <a:pt x="1811" y="2335"/>
                      <a:pt x="2335" y="1811"/>
                      <a:pt x="2335" y="1168"/>
                    </a:cubicBezTo>
                    <a:cubicBezTo>
                      <a:pt x="2335" y="525"/>
                      <a:pt x="1811" y="1"/>
                      <a:pt x="1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2507150" y="1570550"/>
                <a:ext cx="58350" cy="58375"/>
              </a:xfrm>
              <a:custGeom>
                <a:avLst/>
                <a:gdLst/>
                <a:ahLst/>
                <a:cxnLst/>
                <a:rect l="l" t="t" r="r" b="b"/>
                <a:pathLst>
                  <a:path w="2334" h="2335" extrusionOk="0">
                    <a:moveTo>
                      <a:pt x="1167" y="1"/>
                    </a:moveTo>
                    <a:cubicBezTo>
                      <a:pt x="524" y="1"/>
                      <a:pt x="0" y="525"/>
                      <a:pt x="0" y="1168"/>
                    </a:cubicBezTo>
                    <a:cubicBezTo>
                      <a:pt x="0" y="1811"/>
                      <a:pt x="524" y="2335"/>
                      <a:pt x="1167" y="2335"/>
                    </a:cubicBezTo>
                    <a:cubicBezTo>
                      <a:pt x="1810" y="2335"/>
                      <a:pt x="2334" y="1811"/>
                      <a:pt x="2334" y="1168"/>
                    </a:cubicBezTo>
                    <a:cubicBezTo>
                      <a:pt x="2334" y="525"/>
                      <a:pt x="1810" y="1"/>
                      <a:pt x="1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2366350" y="1533950"/>
                <a:ext cx="248275" cy="82175"/>
              </a:xfrm>
              <a:custGeom>
                <a:avLst/>
                <a:gdLst/>
                <a:ahLst/>
                <a:cxnLst/>
                <a:rect l="l" t="t" r="r" b="b"/>
                <a:pathLst>
                  <a:path w="9931" h="3287" extrusionOk="0">
                    <a:moveTo>
                      <a:pt x="4966" y="0"/>
                    </a:moveTo>
                    <a:cubicBezTo>
                      <a:pt x="2227" y="0"/>
                      <a:pt x="1" y="667"/>
                      <a:pt x="1" y="1477"/>
                    </a:cubicBezTo>
                    <a:cubicBezTo>
                      <a:pt x="1" y="2286"/>
                      <a:pt x="2227" y="3287"/>
                      <a:pt x="4966" y="3287"/>
                    </a:cubicBezTo>
                    <a:cubicBezTo>
                      <a:pt x="7704" y="3287"/>
                      <a:pt x="9931" y="2286"/>
                      <a:pt x="9931" y="1477"/>
                    </a:cubicBezTo>
                    <a:cubicBezTo>
                      <a:pt x="9931" y="667"/>
                      <a:pt x="7704" y="0"/>
                      <a:pt x="4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3"/>
              <p:cNvSpPr/>
              <p:nvPr/>
            </p:nvSpPr>
            <p:spPr>
              <a:xfrm>
                <a:off x="2368150" y="1510725"/>
                <a:ext cx="248250" cy="82175"/>
              </a:xfrm>
              <a:custGeom>
                <a:avLst/>
                <a:gdLst/>
                <a:ahLst/>
                <a:cxnLst/>
                <a:rect l="l" t="t" r="r" b="b"/>
                <a:pathLst>
                  <a:path w="9930" h="3287" extrusionOk="0">
                    <a:moveTo>
                      <a:pt x="4965" y="1"/>
                    </a:moveTo>
                    <a:cubicBezTo>
                      <a:pt x="2215" y="1"/>
                      <a:pt x="0" y="656"/>
                      <a:pt x="0" y="1477"/>
                    </a:cubicBezTo>
                    <a:cubicBezTo>
                      <a:pt x="0" y="2287"/>
                      <a:pt x="2215" y="3287"/>
                      <a:pt x="4965" y="3287"/>
                    </a:cubicBezTo>
                    <a:cubicBezTo>
                      <a:pt x="7703" y="3287"/>
                      <a:pt x="9930" y="2287"/>
                      <a:pt x="9930" y="1477"/>
                    </a:cubicBezTo>
                    <a:cubicBezTo>
                      <a:pt x="9930" y="656"/>
                      <a:pt x="7703" y="1"/>
                      <a:pt x="4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3"/>
              <p:cNvSpPr/>
              <p:nvPr/>
            </p:nvSpPr>
            <p:spPr>
              <a:xfrm>
                <a:off x="2481850" y="1080325"/>
                <a:ext cx="20850" cy="94075"/>
              </a:xfrm>
              <a:custGeom>
                <a:avLst/>
                <a:gdLst/>
                <a:ahLst/>
                <a:cxnLst/>
                <a:rect l="l" t="t" r="r" b="b"/>
                <a:pathLst>
                  <a:path w="834" h="3763" extrusionOk="0">
                    <a:moveTo>
                      <a:pt x="0" y="0"/>
                    </a:moveTo>
                    <a:lnTo>
                      <a:pt x="0" y="3763"/>
                    </a:lnTo>
                    <a:lnTo>
                      <a:pt x="834" y="3763"/>
                    </a:lnTo>
                    <a:lnTo>
                      <a:pt x="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3"/>
              <p:cNvSpPr/>
              <p:nvPr/>
            </p:nvSpPr>
            <p:spPr>
              <a:xfrm>
                <a:off x="2269025" y="1351475"/>
                <a:ext cx="446500" cy="23250"/>
              </a:xfrm>
              <a:custGeom>
                <a:avLst/>
                <a:gdLst/>
                <a:ahLst/>
                <a:cxnLst/>
                <a:rect l="l" t="t" r="r" b="b"/>
                <a:pathLst>
                  <a:path w="17860" h="930" extrusionOk="0">
                    <a:moveTo>
                      <a:pt x="0" y="1"/>
                    </a:moveTo>
                    <a:cubicBezTo>
                      <a:pt x="12" y="311"/>
                      <a:pt x="48" y="620"/>
                      <a:pt x="96" y="930"/>
                    </a:cubicBezTo>
                    <a:lnTo>
                      <a:pt x="17753" y="930"/>
                    </a:lnTo>
                    <a:cubicBezTo>
                      <a:pt x="17800" y="620"/>
                      <a:pt x="17836" y="311"/>
                      <a:pt x="17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3"/>
              <p:cNvSpPr/>
              <p:nvPr/>
            </p:nvSpPr>
            <p:spPr>
              <a:xfrm>
                <a:off x="2271700" y="1374700"/>
                <a:ext cx="441150" cy="187850"/>
              </a:xfrm>
              <a:custGeom>
                <a:avLst/>
                <a:gdLst/>
                <a:ahLst/>
                <a:cxnLst/>
                <a:rect l="l" t="t" r="r" b="b"/>
                <a:pathLst>
                  <a:path w="17646" h="7514" extrusionOk="0">
                    <a:moveTo>
                      <a:pt x="1" y="1"/>
                    </a:moveTo>
                    <a:cubicBezTo>
                      <a:pt x="679" y="4263"/>
                      <a:pt x="4370" y="7513"/>
                      <a:pt x="8823" y="7513"/>
                    </a:cubicBezTo>
                    <a:cubicBezTo>
                      <a:pt x="13276" y="7513"/>
                      <a:pt x="16967" y="4263"/>
                      <a:pt x="176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2311300" y="1115450"/>
                <a:ext cx="361675" cy="92300"/>
              </a:xfrm>
              <a:custGeom>
                <a:avLst/>
                <a:gdLst/>
                <a:ahLst/>
                <a:cxnLst/>
                <a:rect l="l" t="t" r="r" b="b"/>
                <a:pathLst>
                  <a:path w="14467" h="3692" extrusionOk="0">
                    <a:moveTo>
                      <a:pt x="7239" y="0"/>
                    </a:moveTo>
                    <a:cubicBezTo>
                      <a:pt x="4262" y="0"/>
                      <a:pt x="1631" y="1465"/>
                      <a:pt x="0" y="3691"/>
                    </a:cubicBezTo>
                    <a:lnTo>
                      <a:pt x="14466" y="3691"/>
                    </a:lnTo>
                    <a:cubicBezTo>
                      <a:pt x="12847" y="1465"/>
                      <a:pt x="10216" y="0"/>
                      <a:pt x="7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2296700" y="1207725"/>
                <a:ext cx="391150" cy="23225"/>
              </a:xfrm>
              <a:custGeom>
                <a:avLst/>
                <a:gdLst/>
                <a:ahLst/>
                <a:cxnLst/>
                <a:rect l="l" t="t" r="r" b="b"/>
                <a:pathLst>
                  <a:path w="15646" h="929" extrusionOk="0">
                    <a:moveTo>
                      <a:pt x="584" y="0"/>
                    </a:moveTo>
                    <a:cubicBezTo>
                      <a:pt x="370" y="298"/>
                      <a:pt x="179" y="607"/>
                      <a:pt x="1" y="929"/>
                    </a:cubicBezTo>
                    <a:lnTo>
                      <a:pt x="15645" y="929"/>
                    </a:lnTo>
                    <a:cubicBezTo>
                      <a:pt x="15467" y="607"/>
                      <a:pt x="15276" y="298"/>
                      <a:pt x="15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2258600" y="1229450"/>
                <a:ext cx="467050" cy="125925"/>
              </a:xfrm>
              <a:custGeom>
                <a:avLst/>
                <a:gdLst/>
                <a:ahLst/>
                <a:cxnLst/>
                <a:rect l="l" t="t" r="r" b="b"/>
                <a:pathLst>
                  <a:path w="18682" h="5037" extrusionOk="0">
                    <a:moveTo>
                      <a:pt x="1167" y="0"/>
                    </a:moveTo>
                    <a:cubicBezTo>
                      <a:pt x="429" y="1334"/>
                      <a:pt x="1" y="2882"/>
                      <a:pt x="1" y="4513"/>
                    </a:cubicBezTo>
                    <a:cubicBezTo>
                      <a:pt x="1" y="4691"/>
                      <a:pt x="13" y="4858"/>
                      <a:pt x="24" y="5037"/>
                    </a:cubicBezTo>
                    <a:lnTo>
                      <a:pt x="18670" y="5037"/>
                    </a:lnTo>
                    <a:cubicBezTo>
                      <a:pt x="18682" y="4858"/>
                      <a:pt x="18682" y="4691"/>
                      <a:pt x="18682" y="4513"/>
                    </a:cubicBezTo>
                    <a:cubicBezTo>
                      <a:pt x="18682" y="2882"/>
                      <a:pt x="18265" y="1334"/>
                      <a:pt x="175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2459225" y="1025550"/>
                <a:ext cx="66100" cy="66100"/>
              </a:xfrm>
              <a:custGeom>
                <a:avLst/>
                <a:gdLst/>
                <a:ahLst/>
                <a:cxnLst/>
                <a:rect l="l" t="t" r="r" b="b"/>
                <a:pathLst>
                  <a:path w="2644" h="2644" extrusionOk="0">
                    <a:moveTo>
                      <a:pt x="1322" y="608"/>
                    </a:moveTo>
                    <a:cubicBezTo>
                      <a:pt x="1715" y="608"/>
                      <a:pt x="2036" y="929"/>
                      <a:pt x="2036" y="1322"/>
                    </a:cubicBezTo>
                    <a:cubicBezTo>
                      <a:pt x="2036" y="1715"/>
                      <a:pt x="1715" y="2037"/>
                      <a:pt x="1322" y="2037"/>
                    </a:cubicBezTo>
                    <a:cubicBezTo>
                      <a:pt x="929" y="2037"/>
                      <a:pt x="608" y="1715"/>
                      <a:pt x="608" y="1322"/>
                    </a:cubicBezTo>
                    <a:cubicBezTo>
                      <a:pt x="608" y="929"/>
                      <a:pt x="929" y="608"/>
                      <a:pt x="1322" y="608"/>
                    </a:cubicBezTo>
                    <a:close/>
                    <a:moveTo>
                      <a:pt x="1322" y="1"/>
                    </a:moveTo>
                    <a:cubicBezTo>
                      <a:pt x="596" y="1"/>
                      <a:pt x="0" y="596"/>
                      <a:pt x="0" y="1322"/>
                    </a:cubicBezTo>
                    <a:cubicBezTo>
                      <a:pt x="0" y="2049"/>
                      <a:pt x="596" y="2644"/>
                      <a:pt x="1322" y="2644"/>
                    </a:cubicBezTo>
                    <a:cubicBezTo>
                      <a:pt x="2048" y="2644"/>
                      <a:pt x="2644" y="2049"/>
                      <a:pt x="2644" y="1322"/>
                    </a:cubicBezTo>
                    <a:cubicBezTo>
                      <a:pt x="2644" y="596"/>
                      <a:pt x="2048" y="1"/>
                      <a:pt x="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3"/>
              <p:cNvSpPr/>
              <p:nvPr/>
            </p:nvSpPr>
            <p:spPr>
              <a:xfrm>
                <a:off x="2578575" y="1286600"/>
                <a:ext cx="44375" cy="68775"/>
              </a:xfrm>
              <a:custGeom>
                <a:avLst/>
                <a:gdLst/>
                <a:ahLst/>
                <a:cxnLst/>
                <a:rect l="l" t="t" r="r" b="b"/>
                <a:pathLst>
                  <a:path w="1775" h="2751" extrusionOk="0">
                    <a:moveTo>
                      <a:pt x="1656" y="0"/>
                    </a:moveTo>
                    <a:lnTo>
                      <a:pt x="1" y="2751"/>
                    </a:lnTo>
                    <a:lnTo>
                      <a:pt x="1775" y="2751"/>
                    </a:lnTo>
                    <a:lnTo>
                      <a:pt x="1775" y="631"/>
                    </a:lnTo>
                    <a:cubicBezTo>
                      <a:pt x="1775" y="417"/>
                      <a:pt x="1739" y="203"/>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3"/>
              <p:cNvSpPr/>
              <p:nvPr/>
            </p:nvSpPr>
            <p:spPr>
              <a:xfrm>
                <a:off x="2479175" y="1259225"/>
                <a:ext cx="99425" cy="96150"/>
              </a:xfrm>
              <a:custGeom>
                <a:avLst/>
                <a:gdLst/>
                <a:ahLst/>
                <a:cxnLst/>
                <a:rect l="l" t="t" r="r" b="b"/>
                <a:pathLst>
                  <a:path w="3977" h="3846" extrusionOk="0">
                    <a:moveTo>
                      <a:pt x="2322" y="0"/>
                    </a:moveTo>
                    <a:lnTo>
                      <a:pt x="0" y="3846"/>
                    </a:lnTo>
                    <a:lnTo>
                      <a:pt x="1655" y="3846"/>
                    </a:lnTo>
                    <a:lnTo>
                      <a:pt x="3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3"/>
              <p:cNvSpPr/>
              <p:nvPr/>
            </p:nvSpPr>
            <p:spPr>
              <a:xfrm>
                <a:off x="2361300" y="1259225"/>
                <a:ext cx="175925" cy="96150"/>
              </a:xfrm>
              <a:custGeom>
                <a:avLst/>
                <a:gdLst/>
                <a:ahLst/>
                <a:cxnLst/>
                <a:rect l="l" t="t" r="r" b="b"/>
                <a:pathLst>
                  <a:path w="7037" h="3846" extrusionOk="0">
                    <a:moveTo>
                      <a:pt x="1739" y="0"/>
                    </a:moveTo>
                    <a:cubicBezTo>
                      <a:pt x="786" y="0"/>
                      <a:pt x="0" y="774"/>
                      <a:pt x="0" y="1726"/>
                    </a:cubicBezTo>
                    <a:lnTo>
                      <a:pt x="0" y="3846"/>
                    </a:lnTo>
                    <a:lnTo>
                      <a:pt x="4715" y="3846"/>
                    </a:lnTo>
                    <a:lnTo>
                      <a:pt x="70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3"/>
              <p:cNvSpPr/>
              <p:nvPr/>
            </p:nvSpPr>
            <p:spPr>
              <a:xfrm>
                <a:off x="2561925" y="1273200"/>
                <a:ext cx="58050" cy="82175"/>
              </a:xfrm>
              <a:custGeom>
                <a:avLst/>
                <a:gdLst/>
                <a:ahLst/>
                <a:cxnLst/>
                <a:rect l="l" t="t" r="r" b="b"/>
                <a:pathLst>
                  <a:path w="2322" h="3287" extrusionOk="0">
                    <a:moveTo>
                      <a:pt x="1977" y="1"/>
                    </a:moveTo>
                    <a:lnTo>
                      <a:pt x="0" y="3287"/>
                    </a:lnTo>
                    <a:lnTo>
                      <a:pt x="667" y="3287"/>
                    </a:lnTo>
                    <a:lnTo>
                      <a:pt x="2322" y="536"/>
                    </a:lnTo>
                    <a:cubicBezTo>
                      <a:pt x="2238" y="334"/>
                      <a:pt x="2131" y="155"/>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3"/>
              <p:cNvSpPr/>
              <p:nvPr/>
            </p:nvSpPr>
            <p:spPr>
              <a:xfrm>
                <a:off x="2520550" y="1259225"/>
                <a:ext cx="90800" cy="96150"/>
              </a:xfrm>
              <a:custGeom>
                <a:avLst/>
                <a:gdLst/>
                <a:ahLst/>
                <a:cxnLst/>
                <a:rect l="l" t="t" r="r" b="b"/>
                <a:pathLst>
                  <a:path w="3632" h="3846" extrusionOk="0">
                    <a:moveTo>
                      <a:pt x="2322" y="0"/>
                    </a:moveTo>
                    <a:lnTo>
                      <a:pt x="0" y="3846"/>
                    </a:lnTo>
                    <a:lnTo>
                      <a:pt x="1655" y="3846"/>
                    </a:lnTo>
                    <a:lnTo>
                      <a:pt x="3632" y="560"/>
                    </a:lnTo>
                    <a:cubicBezTo>
                      <a:pt x="3322" y="214"/>
                      <a:pt x="2870" y="0"/>
                      <a:pt x="2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3"/>
              <p:cNvSpPr/>
              <p:nvPr/>
            </p:nvSpPr>
            <p:spPr>
              <a:xfrm>
                <a:off x="2348500" y="1409825"/>
                <a:ext cx="34850" cy="34550"/>
              </a:xfrm>
              <a:custGeom>
                <a:avLst/>
                <a:gdLst/>
                <a:ahLst/>
                <a:cxnLst/>
                <a:rect l="l" t="t" r="r" b="b"/>
                <a:pathLst>
                  <a:path w="1394" h="1382" extrusionOk="0">
                    <a:moveTo>
                      <a:pt x="703" y="1"/>
                    </a:moveTo>
                    <a:cubicBezTo>
                      <a:pt x="310" y="1"/>
                      <a:pt x="0" y="310"/>
                      <a:pt x="0" y="691"/>
                    </a:cubicBezTo>
                    <a:cubicBezTo>
                      <a:pt x="0" y="1072"/>
                      <a:pt x="310" y="1382"/>
                      <a:pt x="703" y="1382"/>
                    </a:cubicBezTo>
                    <a:cubicBezTo>
                      <a:pt x="1084" y="1382"/>
                      <a:pt x="1393" y="1072"/>
                      <a:pt x="1393" y="691"/>
                    </a:cubicBezTo>
                    <a:cubicBezTo>
                      <a:pt x="1393" y="310"/>
                      <a:pt x="1084" y="1"/>
                      <a:pt x="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3"/>
              <p:cNvSpPr/>
              <p:nvPr/>
            </p:nvSpPr>
            <p:spPr>
              <a:xfrm>
                <a:off x="2399100" y="1409825"/>
                <a:ext cx="34550" cy="34550"/>
              </a:xfrm>
              <a:custGeom>
                <a:avLst/>
                <a:gdLst/>
                <a:ahLst/>
                <a:cxnLst/>
                <a:rect l="l" t="t" r="r" b="b"/>
                <a:pathLst>
                  <a:path w="1382" h="1382" extrusionOk="0">
                    <a:moveTo>
                      <a:pt x="691" y="1"/>
                    </a:moveTo>
                    <a:cubicBezTo>
                      <a:pt x="310" y="1"/>
                      <a:pt x="0" y="310"/>
                      <a:pt x="0" y="691"/>
                    </a:cubicBezTo>
                    <a:cubicBezTo>
                      <a:pt x="0" y="1072"/>
                      <a:pt x="310" y="1382"/>
                      <a:pt x="691" y="1382"/>
                    </a:cubicBezTo>
                    <a:cubicBezTo>
                      <a:pt x="1072" y="1382"/>
                      <a:pt x="1382" y="1072"/>
                      <a:pt x="1382" y="691"/>
                    </a:cubicBezTo>
                    <a:cubicBezTo>
                      <a:pt x="1382"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3"/>
              <p:cNvSpPr/>
              <p:nvPr/>
            </p:nvSpPr>
            <p:spPr>
              <a:xfrm>
                <a:off x="2449700" y="1409825"/>
                <a:ext cx="34550" cy="34550"/>
              </a:xfrm>
              <a:custGeom>
                <a:avLst/>
                <a:gdLst/>
                <a:ahLst/>
                <a:cxnLst/>
                <a:rect l="l" t="t" r="r" b="b"/>
                <a:pathLst>
                  <a:path w="1382" h="1382" extrusionOk="0">
                    <a:moveTo>
                      <a:pt x="691" y="1"/>
                    </a:moveTo>
                    <a:cubicBezTo>
                      <a:pt x="310" y="1"/>
                      <a:pt x="0" y="310"/>
                      <a:pt x="0" y="691"/>
                    </a:cubicBezTo>
                    <a:cubicBezTo>
                      <a:pt x="0" y="1072"/>
                      <a:pt x="310" y="1382"/>
                      <a:pt x="691" y="1382"/>
                    </a:cubicBezTo>
                    <a:cubicBezTo>
                      <a:pt x="1072" y="1382"/>
                      <a:pt x="1382" y="1072"/>
                      <a:pt x="1382" y="691"/>
                    </a:cubicBezTo>
                    <a:cubicBezTo>
                      <a:pt x="1382" y="310"/>
                      <a:pt x="1072"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3"/>
              <p:cNvSpPr/>
              <p:nvPr/>
            </p:nvSpPr>
            <p:spPr>
              <a:xfrm>
                <a:off x="2500300" y="1409825"/>
                <a:ext cx="34550" cy="34550"/>
              </a:xfrm>
              <a:custGeom>
                <a:avLst/>
                <a:gdLst/>
                <a:ahLst/>
                <a:cxnLst/>
                <a:rect l="l" t="t" r="r" b="b"/>
                <a:pathLst>
                  <a:path w="1382" h="1382" extrusionOk="0">
                    <a:moveTo>
                      <a:pt x="691" y="1"/>
                    </a:moveTo>
                    <a:cubicBezTo>
                      <a:pt x="310" y="1"/>
                      <a:pt x="1" y="310"/>
                      <a:pt x="1" y="691"/>
                    </a:cubicBezTo>
                    <a:cubicBezTo>
                      <a:pt x="1" y="1072"/>
                      <a:pt x="310" y="1382"/>
                      <a:pt x="691" y="1382"/>
                    </a:cubicBezTo>
                    <a:cubicBezTo>
                      <a:pt x="1072" y="1382"/>
                      <a:pt x="1382" y="1072"/>
                      <a:pt x="1382" y="691"/>
                    </a:cubicBezTo>
                    <a:cubicBezTo>
                      <a:pt x="1382"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2550600" y="1409825"/>
                <a:ext cx="34850" cy="34550"/>
              </a:xfrm>
              <a:custGeom>
                <a:avLst/>
                <a:gdLst/>
                <a:ahLst/>
                <a:cxnLst/>
                <a:rect l="l" t="t" r="r" b="b"/>
                <a:pathLst>
                  <a:path w="1394" h="1382" extrusionOk="0">
                    <a:moveTo>
                      <a:pt x="691" y="1"/>
                    </a:moveTo>
                    <a:cubicBezTo>
                      <a:pt x="310" y="1"/>
                      <a:pt x="1" y="310"/>
                      <a:pt x="1" y="691"/>
                    </a:cubicBezTo>
                    <a:cubicBezTo>
                      <a:pt x="1" y="1072"/>
                      <a:pt x="310" y="1382"/>
                      <a:pt x="691" y="1382"/>
                    </a:cubicBezTo>
                    <a:cubicBezTo>
                      <a:pt x="1084" y="1382"/>
                      <a:pt x="1394" y="1072"/>
                      <a:pt x="1394" y="691"/>
                    </a:cubicBezTo>
                    <a:cubicBezTo>
                      <a:pt x="1394" y="310"/>
                      <a:pt x="1084"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2601200" y="1409825"/>
                <a:ext cx="34550" cy="34550"/>
              </a:xfrm>
              <a:custGeom>
                <a:avLst/>
                <a:gdLst/>
                <a:ahLst/>
                <a:cxnLst/>
                <a:rect l="l" t="t" r="r" b="b"/>
                <a:pathLst>
                  <a:path w="1382" h="1382" extrusionOk="0">
                    <a:moveTo>
                      <a:pt x="691" y="1"/>
                    </a:moveTo>
                    <a:cubicBezTo>
                      <a:pt x="310" y="1"/>
                      <a:pt x="1" y="310"/>
                      <a:pt x="1" y="691"/>
                    </a:cubicBezTo>
                    <a:cubicBezTo>
                      <a:pt x="1" y="1072"/>
                      <a:pt x="310" y="1382"/>
                      <a:pt x="691" y="1382"/>
                    </a:cubicBezTo>
                    <a:cubicBezTo>
                      <a:pt x="1072" y="1382"/>
                      <a:pt x="1382" y="1072"/>
                      <a:pt x="1382" y="691"/>
                    </a:cubicBezTo>
                    <a:cubicBezTo>
                      <a:pt x="1382" y="310"/>
                      <a:pt x="107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3"/>
              <p:cNvSpPr/>
              <p:nvPr/>
            </p:nvSpPr>
            <p:spPr>
              <a:xfrm>
                <a:off x="2392850" y="1468775"/>
                <a:ext cx="198850" cy="11325"/>
              </a:xfrm>
              <a:custGeom>
                <a:avLst/>
                <a:gdLst/>
                <a:ahLst/>
                <a:cxnLst/>
                <a:rect l="l" t="t" r="r" b="b"/>
                <a:pathLst>
                  <a:path w="7954" h="453" extrusionOk="0">
                    <a:moveTo>
                      <a:pt x="0" y="0"/>
                    </a:moveTo>
                    <a:lnTo>
                      <a:pt x="0" y="452"/>
                    </a:lnTo>
                    <a:lnTo>
                      <a:pt x="7954" y="452"/>
                    </a:lnTo>
                    <a:lnTo>
                      <a:pt x="7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2392850" y="1494950"/>
                <a:ext cx="198850" cy="11350"/>
              </a:xfrm>
              <a:custGeom>
                <a:avLst/>
                <a:gdLst/>
                <a:ahLst/>
                <a:cxnLst/>
                <a:rect l="l" t="t" r="r" b="b"/>
                <a:pathLst>
                  <a:path w="7954" h="454" extrusionOk="0">
                    <a:moveTo>
                      <a:pt x="0" y="1"/>
                    </a:moveTo>
                    <a:lnTo>
                      <a:pt x="0" y="453"/>
                    </a:lnTo>
                    <a:lnTo>
                      <a:pt x="7954" y="453"/>
                    </a:lnTo>
                    <a:lnTo>
                      <a:pt x="79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3"/>
              <p:cNvSpPr/>
              <p:nvPr/>
            </p:nvSpPr>
            <p:spPr>
              <a:xfrm>
                <a:off x="2386300" y="1699450"/>
                <a:ext cx="117000" cy="58350"/>
              </a:xfrm>
              <a:custGeom>
                <a:avLst/>
                <a:gdLst/>
                <a:ahLst/>
                <a:cxnLst/>
                <a:rect l="l" t="t" r="r" b="b"/>
                <a:pathLst>
                  <a:path w="4680" h="2334" extrusionOk="0">
                    <a:moveTo>
                      <a:pt x="2334" y="0"/>
                    </a:moveTo>
                    <a:cubicBezTo>
                      <a:pt x="1048" y="0"/>
                      <a:pt x="0" y="1048"/>
                      <a:pt x="0" y="2334"/>
                    </a:cubicBezTo>
                    <a:lnTo>
                      <a:pt x="4680" y="2334"/>
                    </a:lnTo>
                    <a:cubicBezTo>
                      <a:pt x="4680" y="1048"/>
                      <a:pt x="3632" y="0"/>
                      <a:pt x="2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3"/>
              <p:cNvSpPr/>
              <p:nvPr/>
            </p:nvSpPr>
            <p:spPr>
              <a:xfrm>
                <a:off x="2478575" y="1699450"/>
                <a:ext cx="117000" cy="58350"/>
              </a:xfrm>
              <a:custGeom>
                <a:avLst/>
                <a:gdLst/>
                <a:ahLst/>
                <a:cxnLst/>
                <a:rect l="l" t="t" r="r" b="b"/>
                <a:pathLst>
                  <a:path w="4680" h="2334" extrusionOk="0">
                    <a:moveTo>
                      <a:pt x="2346" y="0"/>
                    </a:moveTo>
                    <a:cubicBezTo>
                      <a:pt x="1048" y="0"/>
                      <a:pt x="0" y="1048"/>
                      <a:pt x="0" y="2334"/>
                    </a:cubicBezTo>
                    <a:lnTo>
                      <a:pt x="4680" y="2334"/>
                    </a:lnTo>
                    <a:cubicBezTo>
                      <a:pt x="4680" y="1048"/>
                      <a:pt x="3632" y="0"/>
                      <a:pt x="2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2232100" y="1575025"/>
                <a:ext cx="73850" cy="73550"/>
              </a:xfrm>
              <a:custGeom>
                <a:avLst/>
                <a:gdLst/>
                <a:ahLst/>
                <a:cxnLst/>
                <a:rect l="l" t="t" r="r" b="b"/>
                <a:pathLst>
                  <a:path w="2954" h="2942" extrusionOk="0">
                    <a:moveTo>
                      <a:pt x="2120" y="1"/>
                    </a:moveTo>
                    <a:lnTo>
                      <a:pt x="1" y="2108"/>
                    </a:lnTo>
                    <a:lnTo>
                      <a:pt x="834" y="2941"/>
                    </a:lnTo>
                    <a:lnTo>
                      <a:pt x="2954" y="834"/>
                    </a:lnTo>
                    <a:lnTo>
                      <a:pt x="21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3"/>
              <p:cNvSpPr/>
              <p:nvPr/>
            </p:nvSpPr>
            <p:spPr>
              <a:xfrm>
                <a:off x="2670850" y="1575025"/>
                <a:ext cx="73550" cy="73550"/>
              </a:xfrm>
              <a:custGeom>
                <a:avLst/>
                <a:gdLst/>
                <a:ahLst/>
                <a:cxnLst/>
                <a:rect l="l" t="t" r="r" b="b"/>
                <a:pathLst>
                  <a:path w="2942" h="2942" extrusionOk="0">
                    <a:moveTo>
                      <a:pt x="834" y="1"/>
                    </a:moveTo>
                    <a:lnTo>
                      <a:pt x="1" y="834"/>
                    </a:lnTo>
                    <a:lnTo>
                      <a:pt x="2108" y="2941"/>
                    </a:lnTo>
                    <a:lnTo>
                      <a:pt x="2942" y="2108"/>
                    </a:lnTo>
                    <a:lnTo>
                      <a:pt x="8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 name="Google Shape;821;p33"/>
          <p:cNvGrpSpPr/>
          <p:nvPr/>
        </p:nvGrpSpPr>
        <p:grpSpPr>
          <a:xfrm rot="533447">
            <a:off x="-107717" y="2625234"/>
            <a:ext cx="1642226" cy="759018"/>
            <a:chOff x="583400" y="1583225"/>
            <a:chExt cx="508125" cy="237250"/>
          </a:xfrm>
        </p:grpSpPr>
        <p:sp>
          <p:nvSpPr>
            <p:cNvPr id="822" name="Google Shape;822;p33"/>
            <p:cNvSpPr/>
            <p:nvPr/>
          </p:nvSpPr>
          <p:spPr>
            <a:xfrm>
              <a:off x="583400" y="1583363"/>
              <a:ext cx="508125" cy="236975"/>
            </a:xfrm>
            <a:custGeom>
              <a:avLst/>
              <a:gdLst/>
              <a:ahLst/>
              <a:cxnLst/>
              <a:rect l="l" t="t" r="r" b="b"/>
              <a:pathLst>
                <a:path w="20325" h="9479" extrusionOk="0">
                  <a:moveTo>
                    <a:pt x="5644" y="1"/>
                  </a:moveTo>
                  <a:cubicBezTo>
                    <a:pt x="5037" y="1"/>
                    <a:pt x="4560" y="489"/>
                    <a:pt x="4560" y="1084"/>
                  </a:cubicBezTo>
                  <a:lnTo>
                    <a:pt x="4560" y="3001"/>
                  </a:lnTo>
                  <a:cubicBezTo>
                    <a:pt x="4310" y="3013"/>
                    <a:pt x="4120" y="3215"/>
                    <a:pt x="4120" y="3465"/>
                  </a:cubicBezTo>
                  <a:lnTo>
                    <a:pt x="4120" y="3954"/>
                  </a:lnTo>
                  <a:lnTo>
                    <a:pt x="3632" y="3954"/>
                  </a:lnTo>
                  <a:lnTo>
                    <a:pt x="3632" y="4287"/>
                  </a:lnTo>
                  <a:lnTo>
                    <a:pt x="2179" y="4287"/>
                  </a:lnTo>
                  <a:cubicBezTo>
                    <a:pt x="2036" y="3835"/>
                    <a:pt x="1620" y="3501"/>
                    <a:pt x="1108" y="3501"/>
                  </a:cubicBezTo>
                  <a:cubicBezTo>
                    <a:pt x="500" y="3501"/>
                    <a:pt x="0" y="4001"/>
                    <a:pt x="0" y="4608"/>
                  </a:cubicBezTo>
                  <a:cubicBezTo>
                    <a:pt x="0" y="5228"/>
                    <a:pt x="500" y="5728"/>
                    <a:pt x="1108" y="5728"/>
                  </a:cubicBezTo>
                  <a:cubicBezTo>
                    <a:pt x="1608" y="5728"/>
                    <a:pt x="2024" y="5406"/>
                    <a:pt x="2167" y="4954"/>
                  </a:cubicBezTo>
                  <a:lnTo>
                    <a:pt x="3632" y="4954"/>
                  </a:lnTo>
                  <a:lnTo>
                    <a:pt x="3632" y="5299"/>
                  </a:lnTo>
                  <a:lnTo>
                    <a:pt x="4120" y="5299"/>
                  </a:lnTo>
                  <a:lnTo>
                    <a:pt x="4120" y="5728"/>
                  </a:lnTo>
                  <a:cubicBezTo>
                    <a:pt x="4120" y="5978"/>
                    <a:pt x="4310" y="6180"/>
                    <a:pt x="4560" y="6192"/>
                  </a:cubicBezTo>
                  <a:lnTo>
                    <a:pt x="4560" y="8395"/>
                  </a:lnTo>
                  <a:cubicBezTo>
                    <a:pt x="4560" y="8990"/>
                    <a:pt x="5037" y="9478"/>
                    <a:pt x="5644" y="9478"/>
                  </a:cubicBezTo>
                  <a:lnTo>
                    <a:pt x="14657" y="9478"/>
                  </a:lnTo>
                  <a:cubicBezTo>
                    <a:pt x="15252" y="9478"/>
                    <a:pt x="15740" y="8990"/>
                    <a:pt x="15740" y="8395"/>
                  </a:cubicBezTo>
                  <a:lnTo>
                    <a:pt x="15740" y="6192"/>
                  </a:lnTo>
                  <a:cubicBezTo>
                    <a:pt x="16002" y="6192"/>
                    <a:pt x="16205" y="5990"/>
                    <a:pt x="16205" y="5728"/>
                  </a:cubicBezTo>
                  <a:lnTo>
                    <a:pt x="16205" y="5240"/>
                  </a:lnTo>
                  <a:lnTo>
                    <a:pt x="16693" y="5240"/>
                  </a:lnTo>
                  <a:lnTo>
                    <a:pt x="16693" y="4906"/>
                  </a:lnTo>
                  <a:lnTo>
                    <a:pt x="18145" y="4906"/>
                  </a:lnTo>
                  <a:cubicBezTo>
                    <a:pt x="18288" y="5359"/>
                    <a:pt x="18705" y="5692"/>
                    <a:pt x="19217" y="5692"/>
                  </a:cubicBezTo>
                  <a:cubicBezTo>
                    <a:pt x="19824" y="5692"/>
                    <a:pt x="20324" y="5192"/>
                    <a:pt x="20324" y="4573"/>
                  </a:cubicBezTo>
                  <a:cubicBezTo>
                    <a:pt x="20324" y="3966"/>
                    <a:pt x="19824" y="3465"/>
                    <a:pt x="19217" y="3465"/>
                  </a:cubicBezTo>
                  <a:cubicBezTo>
                    <a:pt x="18717" y="3465"/>
                    <a:pt x="18288" y="3787"/>
                    <a:pt x="18145" y="4239"/>
                  </a:cubicBezTo>
                  <a:lnTo>
                    <a:pt x="16693" y="4239"/>
                  </a:lnTo>
                  <a:lnTo>
                    <a:pt x="16693" y="3894"/>
                  </a:lnTo>
                  <a:lnTo>
                    <a:pt x="16205" y="3894"/>
                  </a:lnTo>
                  <a:lnTo>
                    <a:pt x="16205" y="3465"/>
                  </a:lnTo>
                  <a:cubicBezTo>
                    <a:pt x="16205" y="3204"/>
                    <a:pt x="16002" y="3001"/>
                    <a:pt x="15740" y="3001"/>
                  </a:cubicBezTo>
                  <a:lnTo>
                    <a:pt x="15740" y="1084"/>
                  </a:lnTo>
                  <a:cubicBezTo>
                    <a:pt x="15740" y="489"/>
                    <a:pt x="15252" y="1"/>
                    <a:pt x="14657" y="1"/>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 name="Google Shape;823;p33"/>
            <p:cNvGrpSpPr/>
            <p:nvPr/>
          </p:nvGrpSpPr>
          <p:grpSpPr>
            <a:xfrm>
              <a:off x="583400" y="1583225"/>
              <a:ext cx="508125" cy="237250"/>
              <a:chOff x="583400" y="-106425"/>
              <a:chExt cx="508125" cy="237250"/>
            </a:xfrm>
          </p:grpSpPr>
          <p:sp>
            <p:nvSpPr>
              <p:cNvPr id="824" name="Google Shape;824;p33"/>
              <p:cNvSpPr/>
              <p:nvPr/>
            </p:nvSpPr>
            <p:spPr>
              <a:xfrm>
                <a:off x="988500" y="-175"/>
                <a:ext cx="75325" cy="16100"/>
              </a:xfrm>
              <a:custGeom>
                <a:avLst/>
                <a:gdLst/>
                <a:ahLst/>
                <a:cxnLst/>
                <a:rect l="l" t="t" r="r" b="b"/>
                <a:pathLst>
                  <a:path w="3013" h="644" extrusionOk="0">
                    <a:moveTo>
                      <a:pt x="1" y="1"/>
                    </a:moveTo>
                    <a:lnTo>
                      <a:pt x="1" y="644"/>
                    </a:lnTo>
                    <a:lnTo>
                      <a:pt x="3013" y="644"/>
                    </a:lnTo>
                    <a:lnTo>
                      <a:pt x="30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3"/>
              <p:cNvSpPr/>
              <p:nvPr/>
            </p:nvSpPr>
            <p:spPr>
              <a:xfrm>
                <a:off x="976900" y="-9100"/>
                <a:ext cx="23825" cy="33675"/>
              </a:xfrm>
              <a:custGeom>
                <a:avLst/>
                <a:gdLst/>
                <a:ahLst/>
                <a:cxnLst/>
                <a:rect l="l" t="t" r="r" b="b"/>
                <a:pathLst>
                  <a:path w="953" h="1347" extrusionOk="0">
                    <a:moveTo>
                      <a:pt x="0" y="1"/>
                    </a:moveTo>
                    <a:lnTo>
                      <a:pt x="0" y="1346"/>
                    </a:lnTo>
                    <a:lnTo>
                      <a:pt x="953" y="1346"/>
                    </a:lnTo>
                    <a:lnTo>
                      <a:pt x="9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3"/>
              <p:cNvSpPr/>
              <p:nvPr/>
            </p:nvSpPr>
            <p:spPr>
              <a:xfrm>
                <a:off x="965275" y="-31425"/>
                <a:ext cx="23250" cy="79800"/>
              </a:xfrm>
              <a:custGeom>
                <a:avLst/>
                <a:gdLst/>
                <a:ahLst/>
                <a:cxnLst/>
                <a:rect l="l" t="t" r="r" b="b"/>
                <a:pathLst>
                  <a:path w="930" h="3192" extrusionOk="0">
                    <a:moveTo>
                      <a:pt x="465" y="1"/>
                    </a:moveTo>
                    <a:cubicBezTo>
                      <a:pt x="215" y="1"/>
                      <a:pt x="1" y="215"/>
                      <a:pt x="1" y="465"/>
                    </a:cubicBezTo>
                    <a:lnTo>
                      <a:pt x="1" y="2739"/>
                    </a:lnTo>
                    <a:cubicBezTo>
                      <a:pt x="1" y="2989"/>
                      <a:pt x="215" y="3192"/>
                      <a:pt x="465" y="3192"/>
                    </a:cubicBezTo>
                    <a:cubicBezTo>
                      <a:pt x="727" y="3192"/>
                      <a:pt x="930" y="2989"/>
                      <a:pt x="930" y="2739"/>
                    </a:cubicBezTo>
                    <a:lnTo>
                      <a:pt x="930" y="465"/>
                    </a:lnTo>
                    <a:cubicBezTo>
                      <a:pt x="930" y="215"/>
                      <a:pt x="727"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3"/>
              <p:cNvSpPr/>
              <p:nvPr/>
            </p:nvSpPr>
            <p:spPr>
              <a:xfrm>
                <a:off x="1035825" y="-19825"/>
                <a:ext cx="55700" cy="55700"/>
              </a:xfrm>
              <a:custGeom>
                <a:avLst/>
                <a:gdLst/>
                <a:ahLst/>
                <a:cxnLst/>
                <a:rect l="l" t="t" r="r" b="b"/>
                <a:pathLst>
                  <a:path w="2228" h="2228" extrusionOk="0">
                    <a:moveTo>
                      <a:pt x="1120" y="1"/>
                    </a:moveTo>
                    <a:cubicBezTo>
                      <a:pt x="501" y="1"/>
                      <a:pt x="1" y="501"/>
                      <a:pt x="1" y="1120"/>
                    </a:cubicBezTo>
                    <a:cubicBezTo>
                      <a:pt x="1" y="1727"/>
                      <a:pt x="501" y="2227"/>
                      <a:pt x="1120" y="2227"/>
                    </a:cubicBezTo>
                    <a:cubicBezTo>
                      <a:pt x="1727" y="2227"/>
                      <a:pt x="2227" y="1727"/>
                      <a:pt x="2227" y="1120"/>
                    </a:cubicBezTo>
                    <a:cubicBezTo>
                      <a:pt x="2227" y="501"/>
                      <a:pt x="1727" y="1"/>
                      <a:pt x="1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3"/>
              <p:cNvSpPr/>
              <p:nvPr/>
            </p:nvSpPr>
            <p:spPr>
              <a:xfrm>
                <a:off x="611075" y="1325"/>
                <a:ext cx="75325" cy="16100"/>
              </a:xfrm>
              <a:custGeom>
                <a:avLst/>
                <a:gdLst/>
                <a:ahLst/>
                <a:cxnLst/>
                <a:rect l="l" t="t" r="r" b="b"/>
                <a:pathLst>
                  <a:path w="3013" h="644" extrusionOk="0">
                    <a:moveTo>
                      <a:pt x="1" y="0"/>
                    </a:moveTo>
                    <a:lnTo>
                      <a:pt x="1" y="643"/>
                    </a:lnTo>
                    <a:lnTo>
                      <a:pt x="3013" y="643"/>
                    </a:lnTo>
                    <a:lnTo>
                      <a:pt x="30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3"/>
              <p:cNvSpPr/>
              <p:nvPr/>
            </p:nvSpPr>
            <p:spPr>
              <a:xfrm>
                <a:off x="674175" y="-7300"/>
                <a:ext cx="23850" cy="33350"/>
              </a:xfrm>
              <a:custGeom>
                <a:avLst/>
                <a:gdLst/>
                <a:ahLst/>
                <a:cxnLst/>
                <a:rect l="l" t="t" r="r" b="b"/>
                <a:pathLst>
                  <a:path w="954" h="1334" extrusionOk="0">
                    <a:moveTo>
                      <a:pt x="1" y="0"/>
                    </a:moveTo>
                    <a:lnTo>
                      <a:pt x="1" y="1334"/>
                    </a:lnTo>
                    <a:lnTo>
                      <a:pt x="953" y="1334"/>
                    </a:lnTo>
                    <a:lnTo>
                      <a:pt x="9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3"/>
              <p:cNvSpPr/>
              <p:nvPr/>
            </p:nvSpPr>
            <p:spPr>
              <a:xfrm>
                <a:off x="686375" y="-31425"/>
                <a:ext cx="23250" cy="79800"/>
              </a:xfrm>
              <a:custGeom>
                <a:avLst/>
                <a:gdLst/>
                <a:ahLst/>
                <a:cxnLst/>
                <a:rect l="l" t="t" r="r" b="b"/>
                <a:pathLst>
                  <a:path w="930" h="3192" extrusionOk="0">
                    <a:moveTo>
                      <a:pt x="465" y="1"/>
                    </a:moveTo>
                    <a:cubicBezTo>
                      <a:pt x="203" y="1"/>
                      <a:pt x="1" y="215"/>
                      <a:pt x="1" y="465"/>
                    </a:cubicBezTo>
                    <a:lnTo>
                      <a:pt x="1" y="2739"/>
                    </a:lnTo>
                    <a:cubicBezTo>
                      <a:pt x="1" y="2989"/>
                      <a:pt x="203" y="3192"/>
                      <a:pt x="465" y="3192"/>
                    </a:cubicBezTo>
                    <a:cubicBezTo>
                      <a:pt x="715" y="3192"/>
                      <a:pt x="930" y="2989"/>
                      <a:pt x="930" y="2739"/>
                    </a:cubicBezTo>
                    <a:lnTo>
                      <a:pt x="930" y="465"/>
                    </a:lnTo>
                    <a:cubicBezTo>
                      <a:pt x="930" y="215"/>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3"/>
              <p:cNvSpPr/>
              <p:nvPr/>
            </p:nvSpPr>
            <p:spPr>
              <a:xfrm>
                <a:off x="583400" y="-18925"/>
                <a:ext cx="55675" cy="55700"/>
              </a:xfrm>
              <a:custGeom>
                <a:avLst/>
                <a:gdLst/>
                <a:ahLst/>
                <a:cxnLst/>
                <a:rect l="l" t="t" r="r" b="b"/>
                <a:pathLst>
                  <a:path w="2227" h="2228" extrusionOk="0">
                    <a:moveTo>
                      <a:pt x="1119" y="1"/>
                    </a:moveTo>
                    <a:cubicBezTo>
                      <a:pt x="500" y="1"/>
                      <a:pt x="0" y="501"/>
                      <a:pt x="0" y="1120"/>
                    </a:cubicBezTo>
                    <a:cubicBezTo>
                      <a:pt x="0" y="1739"/>
                      <a:pt x="500" y="2227"/>
                      <a:pt x="1119" y="2227"/>
                    </a:cubicBezTo>
                    <a:cubicBezTo>
                      <a:pt x="1727" y="2227"/>
                      <a:pt x="2227" y="1727"/>
                      <a:pt x="2227" y="1120"/>
                    </a:cubicBezTo>
                    <a:cubicBezTo>
                      <a:pt x="2227" y="501"/>
                      <a:pt x="1727" y="1"/>
                      <a:pt x="11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3"/>
              <p:cNvSpPr/>
              <p:nvPr/>
            </p:nvSpPr>
            <p:spPr>
              <a:xfrm>
                <a:off x="697400" y="-106425"/>
                <a:ext cx="279525" cy="237250"/>
              </a:xfrm>
              <a:custGeom>
                <a:avLst/>
                <a:gdLst/>
                <a:ahLst/>
                <a:cxnLst/>
                <a:rect l="l" t="t" r="r" b="b"/>
                <a:pathLst>
                  <a:path w="11181" h="9490" extrusionOk="0">
                    <a:moveTo>
                      <a:pt x="1084" y="0"/>
                    </a:moveTo>
                    <a:cubicBezTo>
                      <a:pt x="489" y="0"/>
                      <a:pt x="0" y="488"/>
                      <a:pt x="0" y="1096"/>
                    </a:cubicBezTo>
                    <a:lnTo>
                      <a:pt x="0" y="8394"/>
                    </a:lnTo>
                    <a:cubicBezTo>
                      <a:pt x="0" y="9001"/>
                      <a:pt x="489" y="9490"/>
                      <a:pt x="1084" y="9490"/>
                    </a:cubicBezTo>
                    <a:lnTo>
                      <a:pt x="10097" y="9490"/>
                    </a:lnTo>
                    <a:cubicBezTo>
                      <a:pt x="10692" y="9490"/>
                      <a:pt x="11180" y="9001"/>
                      <a:pt x="11180" y="8394"/>
                    </a:cubicBezTo>
                    <a:lnTo>
                      <a:pt x="11180" y="1096"/>
                    </a:lnTo>
                    <a:cubicBezTo>
                      <a:pt x="11180" y="488"/>
                      <a:pt x="10692" y="0"/>
                      <a:pt x="10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3"/>
              <p:cNvSpPr/>
              <p:nvPr/>
            </p:nvSpPr>
            <p:spPr>
              <a:xfrm>
                <a:off x="723000" y="33175"/>
                <a:ext cx="228325" cy="72050"/>
              </a:xfrm>
              <a:custGeom>
                <a:avLst/>
                <a:gdLst/>
                <a:ahLst/>
                <a:cxnLst/>
                <a:rect l="l" t="t" r="r" b="b"/>
                <a:pathLst>
                  <a:path w="9133" h="2882" extrusionOk="0">
                    <a:moveTo>
                      <a:pt x="1381" y="0"/>
                    </a:moveTo>
                    <a:cubicBezTo>
                      <a:pt x="619" y="0"/>
                      <a:pt x="0" y="655"/>
                      <a:pt x="0" y="1441"/>
                    </a:cubicBezTo>
                    <a:cubicBezTo>
                      <a:pt x="0" y="2239"/>
                      <a:pt x="619" y="2882"/>
                      <a:pt x="1381" y="2882"/>
                    </a:cubicBezTo>
                    <a:lnTo>
                      <a:pt x="7739" y="2882"/>
                    </a:lnTo>
                    <a:cubicBezTo>
                      <a:pt x="8513" y="2882"/>
                      <a:pt x="9132" y="2239"/>
                      <a:pt x="9132" y="1441"/>
                    </a:cubicBezTo>
                    <a:cubicBezTo>
                      <a:pt x="9132" y="643"/>
                      <a:pt x="8513" y="0"/>
                      <a:pt x="7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p:nvPr/>
            </p:nvSpPr>
            <p:spPr>
              <a:xfrm>
                <a:off x="750650" y="-48825"/>
                <a:ext cx="65525" cy="58175"/>
              </a:xfrm>
              <a:custGeom>
                <a:avLst/>
                <a:gdLst/>
                <a:ahLst/>
                <a:cxnLst/>
                <a:rect l="l" t="t" r="r" b="b"/>
                <a:pathLst>
                  <a:path w="2621" h="2327" extrusionOk="0">
                    <a:moveTo>
                      <a:pt x="489" y="1"/>
                    </a:moveTo>
                    <a:cubicBezTo>
                      <a:pt x="230" y="1"/>
                      <a:pt x="1" y="339"/>
                      <a:pt x="240" y="578"/>
                    </a:cubicBezTo>
                    <a:cubicBezTo>
                      <a:pt x="787" y="1125"/>
                      <a:pt x="1335" y="1697"/>
                      <a:pt x="1895" y="2233"/>
                    </a:cubicBezTo>
                    <a:cubicBezTo>
                      <a:pt x="1966" y="2299"/>
                      <a:pt x="2046" y="2327"/>
                      <a:pt x="2122" y="2327"/>
                    </a:cubicBezTo>
                    <a:cubicBezTo>
                      <a:pt x="2389" y="2327"/>
                      <a:pt x="2621" y="1988"/>
                      <a:pt x="2371" y="1756"/>
                    </a:cubicBezTo>
                    <a:cubicBezTo>
                      <a:pt x="1811" y="1221"/>
                      <a:pt x="1264" y="649"/>
                      <a:pt x="716" y="101"/>
                    </a:cubicBezTo>
                    <a:cubicBezTo>
                      <a:pt x="645" y="31"/>
                      <a:pt x="566" y="1"/>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3"/>
              <p:cNvSpPr/>
              <p:nvPr/>
            </p:nvSpPr>
            <p:spPr>
              <a:xfrm>
                <a:off x="750375" y="-48825"/>
                <a:ext cx="65525" cy="58175"/>
              </a:xfrm>
              <a:custGeom>
                <a:avLst/>
                <a:gdLst/>
                <a:ahLst/>
                <a:cxnLst/>
                <a:rect l="l" t="t" r="r" b="b"/>
                <a:pathLst>
                  <a:path w="2621" h="2327" extrusionOk="0">
                    <a:moveTo>
                      <a:pt x="2133" y="1"/>
                    </a:moveTo>
                    <a:cubicBezTo>
                      <a:pt x="2056" y="1"/>
                      <a:pt x="1976" y="31"/>
                      <a:pt x="1906" y="101"/>
                    </a:cubicBezTo>
                    <a:cubicBezTo>
                      <a:pt x="1358" y="649"/>
                      <a:pt x="810" y="1221"/>
                      <a:pt x="251" y="1756"/>
                    </a:cubicBezTo>
                    <a:cubicBezTo>
                      <a:pt x="1" y="1988"/>
                      <a:pt x="240" y="2327"/>
                      <a:pt x="504" y="2327"/>
                    </a:cubicBezTo>
                    <a:cubicBezTo>
                      <a:pt x="580" y="2327"/>
                      <a:pt x="658" y="2299"/>
                      <a:pt x="727" y="2233"/>
                    </a:cubicBezTo>
                    <a:cubicBezTo>
                      <a:pt x="1287" y="1697"/>
                      <a:pt x="1834" y="1125"/>
                      <a:pt x="2382" y="578"/>
                    </a:cubicBezTo>
                    <a:cubicBezTo>
                      <a:pt x="2621" y="339"/>
                      <a:pt x="2392"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3"/>
              <p:cNvSpPr/>
              <p:nvPr/>
            </p:nvSpPr>
            <p:spPr>
              <a:xfrm>
                <a:off x="854550" y="-48825"/>
                <a:ext cx="65525" cy="58175"/>
              </a:xfrm>
              <a:custGeom>
                <a:avLst/>
                <a:gdLst/>
                <a:ahLst/>
                <a:cxnLst/>
                <a:rect l="l" t="t" r="r" b="b"/>
                <a:pathLst>
                  <a:path w="2621" h="2327" extrusionOk="0">
                    <a:moveTo>
                      <a:pt x="488" y="1"/>
                    </a:moveTo>
                    <a:cubicBezTo>
                      <a:pt x="229" y="1"/>
                      <a:pt x="0" y="339"/>
                      <a:pt x="239" y="578"/>
                    </a:cubicBezTo>
                    <a:cubicBezTo>
                      <a:pt x="787" y="1125"/>
                      <a:pt x="1334" y="1697"/>
                      <a:pt x="1894" y="2233"/>
                    </a:cubicBezTo>
                    <a:cubicBezTo>
                      <a:pt x="1963" y="2299"/>
                      <a:pt x="2041" y="2327"/>
                      <a:pt x="2117" y="2327"/>
                    </a:cubicBezTo>
                    <a:cubicBezTo>
                      <a:pt x="2381" y="2327"/>
                      <a:pt x="2620" y="1988"/>
                      <a:pt x="2370" y="1756"/>
                    </a:cubicBezTo>
                    <a:cubicBezTo>
                      <a:pt x="1811" y="1221"/>
                      <a:pt x="1263" y="649"/>
                      <a:pt x="715" y="101"/>
                    </a:cubicBezTo>
                    <a:cubicBezTo>
                      <a:pt x="644" y="31"/>
                      <a:pt x="565"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3"/>
              <p:cNvSpPr/>
              <p:nvPr/>
            </p:nvSpPr>
            <p:spPr>
              <a:xfrm>
                <a:off x="854275" y="-48825"/>
                <a:ext cx="65500" cy="58175"/>
              </a:xfrm>
              <a:custGeom>
                <a:avLst/>
                <a:gdLst/>
                <a:ahLst/>
                <a:cxnLst/>
                <a:rect l="l" t="t" r="r" b="b"/>
                <a:pathLst>
                  <a:path w="2620" h="2327" extrusionOk="0">
                    <a:moveTo>
                      <a:pt x="2132" y="1"/>
                    </a:moveTo>
                    <a:cubicBezTo>
                      <a:pt x="2055" y="1"/>
                      <a:pt x="1976" y="31"/>
                      <a:pt x="1905" y="101"/>
                    </a:cubicBezTo>
                    <a:cubicBezTo>
                      <a:pt x="1357" y="649"/>
                      <a:pt x="810" y="1221"/>
                      <a:pt x="250" y="1756"/>
                    </a:cubicBezTo>
                    <a:cubicBezTo>
                      <a:pt x="0" y="1988"/>
                      <a:pt x="239" y="2327"/>
                      <a:pt x="504" y="2327"/>
                    </a:cubicBezTo>
                    <a:cubicBezTo>
                      <a:pt x="579" y="2327"/>
                      <a:pt x="657" y="2299"/>
                      <a:pt x="726" y="2233"/>
                    </a:cubicBezTo>
                    <a:cubicBezTo>
                      <a:pt x="1286" y="1697"/>
                      <a:pt x="1834" y="1125"/>
                      <a:pt x="2381" y="578"/>
                    </a:cubicBezTo>
                    <a:cubicBezTo>
                      <a:pt x="2620" y="339"/>
                      <a:pt x="2391" y="1"/>
                      <a:pt x="2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3"/>
              <p:cNvSpPr/>
              <p:nvPr/>
            </p:nvSpPr>
            <p:spPr>
              <a:xfrm>
                <a:off x="734900" y="42700"/>
                <a:ext cx="28000" cy="53000"/>
              </a:xfrm>
              <a:custGeom>
                <a:avLst/>
                <a:gdLst/>
                <a:ahLst/>
                <a:cxnLst/>
                <a:rect l="l" t="t" r="r" b="b"/>
                <a:pathLst>
                  <a:path w="1120" h="2120" extrusionOk="0">
                    <a:moveTo>
                      <a:pt x="1060" y="0"/>
                    </a:moveTo>
                    <a:cubicBezTo>
                      <a:pt x="477" y="0"/>
                      <a:pt x="1" y="477"/>
                      <a:pt x="1" y="1060"/>
                    </a:cubicBezTo>
                    <a:cubicBezTo>
                      <a:pt x="1" y="1643"/>
                      <a:pt x="477" y="2120"/>
                      <a:pt x="1060" y="2120"/>
                    </a:cubicBezTo>
                    <a:lnTo>
                      <a:pt x="1120" y="2120"/>
                    </a:lnTo>
                    <a:lnTo>
                      <a:pt x="11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3"/>
              <p:cNvSpPr/>
              <p:nvPr/>
            </p:nvSpPr>
            <p:spPr>
              <a:xfrm>
                <a:off x="762875" y="42700"/>
                <a:ext cx="37225" cy="53000"/>
              </a:xfrm>
              <a:custGeom>
                <a:avLst/>
                <a:gdLst/>
                <a:ahLst/>
                <a:cxnLst/>
                <a:rect l="l" t="t" r="r" b="b"/>
                <a:pathLst>
                  <a:path w="1489" h="2120" extrusionOk="0">
                    <a:moveTo>
                      <a:pt x="1" y="0"/>
                    </a:moveTo>
                    <a:lnTo>
                      <a:pt x="1" y="2120"/>
                    </a:lnTo>
                    <a:lnTo>
                      <a:pt x="1489" y="2120"/>
                    </a:lnTo>
                    <a:lnTo>
                      <a:pt x="1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3"/>
              <p:cNvSpPr/>
              <p:nvPr/>
            </p:nvSpPr>
            <p:spPr>
              <a:xfrm>
                <a:off x="800100" y="42700"/>
                <a:ext cx="37225" cy="53000"/>
              </a:xfrm>
              <a:custGeom>
                <a:avLst/>
                <a:gdLst/>
                <a:ahLst/>
                <a:cxnLst/>
                <a:rect l="l" t="t" r="r" b="b"/>
                <a:pathLst>
                  <a:path w="1489" h="2120" extrusionOk="0">
                    <a:moveTo>
                      <a:pt x="0" y="0"/>
                    </a:moveTo>
                    <a:lnTo>
                      <a:pt x="0" y="2120"/>
                    </a:lnTo>
                    <a:lnTo>
                      <a:pt x="1488" y="2120"/>
                    </a:lnTo>
                    <a:lnTo>
                      <a:pt x="14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3"/>
              <p:cNvSpPr/>
              <p:nvPr/>
            </p:nvSpPr>
            <p:spPr>
              <a:xfrm>
                <a:off x="874200" y="42700"/>
                <a:ext cx="37225" cy="53000"/>
              </a:xfrm>
              <a:custGeom>
                <a:avLst/>
                <a:gdLst/>
                <a:ahLst/>
                <a:cxnLst/>
                <a:rect l="l" t="t" r="r" b="b"/>
                <a:pathLst>
                  <a:path w="1489" h="2120" extrusionOk="0">
                    <a:moveTo>
                      <a:pt x="1" y="0"/>
                    </a:moveTo>
                    <a:lnTo>
                      <a:pt x="1" y="2120"/>
                    </a:lnTo>
                    <a:lnTo>
                      <a:pt x="1489" y="2120"/>
                    </a:lnTo>
                    <a:lnTo>
                      <a:pt x="148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3"/>
              <p:cNvSpPr/>
              <p:nvPr/>
            </p:nvSpPr>
            <p:spPr>
              <a:xfrm>
                <a:off x="911400" y="42700"/>
                <a:ext cx="28025" cy="53000"/>
              </a:xfrm>
              <a:custGeom>
                <a:avLst/>
                <a:gdLst/>
                <a:ahLst/>
                <a:cxnLst/>
                <a:rect l="l" t="t" r="r" b="b"/>
                <a:pathLst>
                  <a:path w="1121" h="2120" extrusionOk="0">
                    <a:moveTo>
                      <a:pt x="1" y="0"/>
                    </a:moveTo>
                    <a:lnTo>
                      <a:pt x="1" y="2120"/>
                    </a:lnTo>
                    <a:lnTo>
                      <a:pt x="60" y="2120"/>
                    </a:lnTo>
                    <a:cubicBezTo>
                      <a:pt x="644" y="2120"/>
                      <a:pt x="1120" y="1643"/>
                      <a:pt x="1120" y="1060"/>
                    </a:cubicBezTo>
                    <a:cubicBezTo>
                      <a:pt x="1120" y="477"/>
                      <a:pt x="644" y="0"/>
                      <a:pt x="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3"/>
              <p:cNvSpPr/>
              <p:nvPr/>
            </p:nvSpPr>
            <p:spPr>
              <a:xfrm>
                <a:off x="837300" y="42700"/>
                <a:ext cx="36925" cy="53000"/>
              </a:xfrm>
              <a:custGeom>
                <a:avLst/>
                <a:gdLst/>
                <a:ahLst/>
                <a:cxnLst/>
                <a:rect l="l" t="t" r="r" b="b"/>
                <a:pathLst>
                  <a:path w="1477" h="2120" extrusionOk="0">
                    <a:moveTo>
                      <a:pt x="0" y="0"/>
                    </a:moveTo>
                    <a:lnTo>
                      <a:pt x="0" y="2120"/>
                    </a:lnTo>
                    <a:lnTo>
                      <a:pt x="1477" y="2120"/>
                    </a:lnTo>
                    <a:lnTo>
                      <a:pt x="14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 name="Google Shape;844;p33"/>
          <p:cNvGrpSpPr/>
          <p:nvPr/>
        </p:nvGrpSpPr>
        <p:grpSpPr>
          <a:xfrm>
            <a:off x="3117741" y="4284638"/>
            <a:ext cx="234762" cy="218290"/>
            <a:chOff x="8652775" y="883650"/>
            <a:chExt cx="38125" cy="35450"/>
          </a:xfrm>
        </p:grpSpPr>
        <p:sp>
          <p:nvSpPr>
            <p:cNvPr id="845" name="Google Shape;845;p33"/>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3"/>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3"/>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33"/>
          <p:cNvGrpSpPr/>
          <p:nvPr/>
        </p:nvGrpSpPr>
        <p:grpSpPr>
          <a:xfrm>
            <a:off x="1602454" y="2222200"/>
            <a:ext cx="234762" cy="218290"/>
            <a:chOff x="8652775" y="883650"/>
            <a:chExt cx="38125" cy="35450"/>
          </a:xfrm>
        </p:grpSpPr>
        <p:sp>
          <p:nvSpPr>
            <p:cNvPr id="849" name="Google Shape;849;p33"/>
            <p:cNvSpPr/>
            <p:nvPr/>
          </p:nvSpPr>
          <p:spPr>
            <a:xfrm>
              <a:off x="8676900" y="905075"/>
              <a:ext cx="14000" cy="14025"/>
            </a:xfrm>
            <a:custGeom>
              <a:avLst/>
              <a:gdLst/>
              <a:ahLst/>
              <a:cxnLst/>
              <a:rect l="l" t="t" r="r" b="b"/>
              <a:pathLst>
                <a:path w="560" h="561" extrusionOk="0">
                  <a:moveTo>
                    <a:pt x="274" y="1"/>
                  </a:moveTo>
                  <a:cubicBezTo>
                    <a:pt x="119" y="1"/>
                    <a:pt x="0" y="120"/>
                    <a:pt x="0" y="275"/>
                  </a:cubicBezTo>
                  <a:cubicBezTo>
                    <a:pt x="0" y="429"/>
                    <a:pt x="119" y="560"/>
                    <a:pt x="274" y="560"/>
                  </a:cubicBezTo>
                  <a:cubicBezTo>
                    <a:pt x="429" y="560"/>
                    <a:pt x="560" y="429"/>
                    <a:pt x="560" y="275"/>
                  </a:cubicBezTo>
                  <a:cubicBezTo>
                    <a:pt x="560" y="120"/>
                    <a:pt x="429" y="1"/>
                    <a:pt x="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3"/>
            <p:cNvSpPr/>
            <p:nvPr/>
          </p:nvSpPr>
          <p:spPr>
            <a:xfrm>
              <a:off x="8652775" y="883650"/>
              <a:ext cx="14025" cy="14025"/>
            </a:xfrm>
            <a:custGeom>
              <a:avLst/>
              <a:gdLst/>
              <a:ahLst/>
              <a:cxnLst/>
              <a:rect l="l" t="t" r="r" b="b"/>
              <a:pathLst>
                <a:path w="561" h="561" extrusionOk="0">
                  <a:moveTo>
                    <a:pt x="286" y="0"/>
                  </a:moveTo>
                  <a:cubicBezTo>
                    <a:pt x="132" y="0"/>
                    <a:pt x="1" y="131"/>
                    <a:pt x="1" y="286"/>
                  </a:cubicBezTo>
                  <a:cubicBezTo>
                    <a:pt x="1" y="441"/>
                    <a:pt x="132" y="560"/>
                    <a:pt x="286" y="560"/>
                  </a:cubicBezTo>
                  <a:cubicBezTo>
                    <a:pt x="441" y="560"/>
                    <a:pt x="560" y="441"/>
                    <a:pt x="560" y="286"/>
                  </a:cubicBezTo>
                  <a:cubicBezTo>
                    <a:pt x="560" y="131"/>
                    <a:pt x="441"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3"/>
            <p:cNvSpPr/>
            <p:nvPr/>
          </p:nvSpPr>
          <p:spPr>
            <a:xfrm>
              <a:off x="8652775" y="905075"/>
              <a:ext cx="14025" cy="14025"/>
            </a:xfrm>
            <a:custGeom>
              <a:avLst/>
              <a:gdLst/>
              <a:ahLst/>
              <a:cxnLst/>
              <a:rect l="l" t="t" r="r" b="b"/>
              <a:pathLst>
                <a:path w="561" h="561" extrusionOk="0">
                  <a:moveTo>
                    <a:pt x="286" y="1"/>
                  </a:moveTo>
                  <a:cubicBezTo>
                    <a:pt x="132" y="1"/>
                    <a:pt x="1" y="120"/>
                    <a:pt x="1" y="275"/>
                  </a:cubicBezTo>
                  <a:cubicBezTo>
                    <a:pt x="1" y="429"/>
                    <a:pt x="132" y="560"/>
                    <a:pt x="286" y="560"/>
                  </a:cubicBezTo>
                  <a:cubicBezTo>
                    <a:pt x="441" y="560"/>
                    <a:pt x="560" y="429"/>
                    <a:pt x="560" y="275"/>
                  </a:cubicBezTo>
                  <a:cubicBezTo>
                    <a:pt x="560" y="120"/>
                    <a:pt x="441"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3"/>
            <p:cNvSpPr/>
            <p:nvPr/>
          </p:nvSpPr>
          <p:spPr>
            <a:xfrm>
              <a:off x="8676900" y="883650"/>
              <a:ext cx="14000" cy="14025"/>
            </a:xfrm>
            <a:custGeom>
              <a:avLst/>
              <a:gdLst/>
              <a:ahLst/>
              <a:cxnLst/>
              <a:rect l="l" t="t" r="r" b="b"/>
              <a:pathLst>
                <a:path w="560" h="561" extrusionOk="0">
                  <a:moveTo>
                    <a:pt x="274" y="0"/>
                  </a:moveTo>
                  <a:cubicBezTo>
                    <a:pt x="119" y="0"/>
                    <a:pt x="0" y="131"/>
                    <a:pt x="0" y="286"/>
                  </a:cubicBezTo>
                  <a:cubicBezTo>
                    <a:pt x="0" y="441"/>
                    <a:pt x="119" y="560"/>
                    <a:pt x="274" y="560"/>
                  </a:cubicBezTo>
                  <a:cubicBezTo>
                    <a:pt x="429" y="560"/>
                    <a:pt x="560" y="441"/>
                    <a:pt x="560" y="286"/>
                  </a:cubicBezTo>
                  <a:cubicBezTo>
                    <a:pt x="560" y="131"/>
                    <a:pt x="429"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33"/>
          <p:cNvGrpSpPr/>
          <p:nvPr/>
        </p:nvGrpSpPr>
        <p:grpSpPr>
          <a:xfrm rot="866130">
            <a:off x="895765" y="3507969"/>
            <a:ext cx="1498719" cy="2192273"/>
            <a:chOff x="1463275" y="2373500"/>
            <a:chExt cx="484900" cy="711125"/>
          </a:xfrm>
        </p:grpSpPr>
        <p:sp>
          <p:nvSpPr>
            <p:cNvPr id="854" name="Google Shape;854;p33"/>
            <p:cNvSpPr/>
            <p:nvPr/>
          </p:nvSpPr>
          <p:spPr>
            <a:xfrm>
              <a:off x="1463275" y="2373650"/>
              <a:ext cx="484300" cy="710825"/>
            </a:xfrm>
            <a:custGeom>
              <a:avLst/>
              <a:gdLst/>
              <a:ahLst/>
              <a:cxnLst/>
              <a:rect l="l" t="t" r="r" b="b"/>
              <a:pathLst>
                <a:path w="19372" h="28433" extrusionOk="0">
                  <a:moveTo>
                    <a:pt x="9049" y="0"/>
                  </a:moveTo>
                  <a:cubicBezTo>
                    <a:pt x="8263" y="0"/>
                    <a:pt x="7632" y="631"/>
                    <a:pt x="7632" y="1405"/>
                  </a:cubicBezTo>
                  <a:lnTo>
                    <a:pt x="7632" y="1417"/>
                  </a:lnTo>
                  <a:cubicBezTo>
                    <a:pt x="5596" y="2215"/>
                    <a:pt x="4155" y="4191"/>
                    <a:pt x="4155" y="6501"/>
                  </a:cubicBezTo>
                  <a:lnTo>
                    <a:pt x="4155" y="9870"/>
                  </a:lnTo>
                  <a:cubicBezTo>
                    <a:pt x="3763" y="10025"/>
                    <a:pt x="3489" y="10406"/>
                    <a:pt x="3489" y="10847"/>
                  </a:cubicBezTo>
                  <a:lnTo>
                    <a:pt x="3489" y="11156"/>
                  </a:lnTo>
                  <a:cubicBezTo>
                    <a:pt x="3298" y="11299"/>
                    <a:pt x="3120" y="11454"/>
                    <a:pt x="2953" y="11621"/>
                  </a:cubicBezTo>
                  <a:cubicBezTo>
                    <a:pt x="2786" y="11799"/>
                    <a:pt x="2631" y="11978"/>
                    <a:pt x="2477" y="12156"/>
                  </a:cubicBezTo>
                  <a:cubicBezTo>
                    <a:pt x="2143" y="12597"/>
                    <a:pt x="1869" y="13061"/>
                    <a:pt x="1655" y="13549"/>
                  </a:cubicBezTo>
                  <a:cubicBezTo>
                    <a:pt x="1441" y="14038"/>
                    <a:pt x="1286" y="14561"/>
                    <a:pt x="1167" y="15097"/>
                  </a:cubicBezTo>
                  <a:cubicBezTo>
                    <a:pt x="1048" y="15681"/>
                    <a:pt x="976" y="16276"/>
                    <a:pt x="941" y="16871"/>
                  </a:cubicBezTo>
                  <a:cubicBezTo>
                    <a:pt x="905" y="17324"/>
                    <a:pt x="893" y="17764"/>
                    <a:pt x="881" y="18217"/>
                  </a:cubicBezTo>
                  <a:cubicBezTo>
                    <a:pt x="0" y="18669"/>
                    <a:pt x="0" y="20264"/>
                    <a:pt x="0" y="20943"/>
                  </a:cubicBezTo>
                  <a:lnTo>
                    <a:pt x="2834" y="20943"/>
                  </a:lnTo>
                  <a:cubicBezTo>
                    <a:pt x="2834" y="20264"/>
                    <a:pt x="2917" y="18645"/>
                    <a:pt x="1953" y="18205"/>
                  </a:cubicBezTo>
                  <a:cubicBezTo>
                    <a:pt x="1965" y="17800"/>
                    <a:pt x="1977" y="17383"/>
                    <a:pt x="2000" y="16978"/>
                  </a:cubicBezTo>
                  <a:cubicBezTo>
                    <a:pt x="2036" y="16454"/>
                    <a:pt x="2096" y="15943"/>
                    <a:pt x="2191" y="15442"/>
                  </a:cubicBezTo>
                  <a:cubicBezTo>
                    <a:pt x="2298" y="14919"/>
                    <a:pt x="2453" y="14419"/>
                    <a:pt x="2667" y="13930"/>
                  </a:cubicBezTo>
                  <a:cubicBezTo>
                    <a:pt x="2846" y="13537"/>
                    <a:pt x="3072" y="13156"/>
                    <a:pt x="3346" y="12799"/>
                  </a:cubicBezTo>
                  <a:cubicBezTo>
                    <a:pt x="3393" y="12752"/>
                    <a:pt x="3441" y="12692"/>
                    <a:pt x="3489" y="12644"/>
                  </a:cubicBezTo>
                  <a:lnTo>
                    <a:pt x="3489" y="12692"/>
                  </a:lnTo>
                  <a:cubicBezTo>
                    <a:pt x="3489" y="12942"/>
                    <a:pt x="3572" y="13168"/>
                    <a:pt x="3727" y="13347"/>
                  </a:cubicBezTo>
                  <a:lnTo>
                    <a:pt x="3727" y="14359"/>
                  </a:lnTo>
                  <a:lnTo>
                    <a:pt x="4155" y="14359"/>
                  </a:lnTo>
                  <a:lnTo>
                    <a:pt x="4155" y="19169"/>
                  </a:lnTo>
                  <a:lnTo>
                    <a:pt x="3727" y="19169"/>
                  </a:lnTo>
                  <a:lnTo>
                    <a:pt x="3727" y="20193"/>
                  </a:lnTo>
                  <a:lnTo>
                    <a:pt x="8954" y="20193"/>
                  </a:lnTo>
                  <a:lnTo>
                    <a:pt x="8954" y="20205"/>
                  </a:lnTo>
                  <a:lnTo>
                    <a:pt x="8954" y="20943"/>
                  </a:lnTo>
                  <a:lnTo>
                    <a:pt x="8954" y="21562"/>
                  </a:lnTo>
                  <a:lnTo>
                    <a:pt x="8954" y="22300"/>
                  </a:lnTo>
                  <a:lnTo>
                    <a:pt x="8954" y="22931"/>
                  </a:lnTo>
                  <a:lnTo>
                    <a:pt x="8954" y="23670"/>
                  </a:lnTo>
                  <a:lnTo>
                    <a:pt x="7823" y="23670"/>
                  </a:lnTo>
                  <a:cubicBezTo>
                    <a:pt x="7573" y="23670"/>
                    <a:pt x="7382" y="23908"/>
                    <a:pt x="7382" y="24194"/>
                  </a:cubicBezTo>
                  <a:cubicBezTo>
                    <a:pt x="7382" y="24491"/>
                    <a:pt x="7573" y="24717"/>
                    <a:pt x="7823" y="24717"/>
                  </a:cubicBezTo>
                  <a:lnTo>
                    <a:pt x="8418" y="24717"/>
                  </a:lnTo>
                  <a:lnTo>
                    <a:pt x="8418" y="28432"/>
                  </a:lnTo>
                  <a:lnTo>
                    <a:pt x="10894" y="28432"/>
                  </a:lnTo>
                  <a:lnTo>
                    <a:pt x="10894" y="24729"/>
                  </a:lnTo>
                  <a:lnTo>
                    <a:pt x="11490" y="24729"/>
                  </a:lnTo>
                  <a:cubicBezTo>
                    <a:pt x="11728" y="24729"/>
                    <a:pt x="11930" y="24491"/>
                    <a:pt x="11930" y="24194"/>
                  </a:cubicBezTo>
                  <a:cubicBezTo>
                    <a:pt x="11930" y="23908"/>
                    <a:pt x="11728" y="23670"/>
                    <a:pt x="11490" y="23670"/>
                  </a:cubicBezTo>
                  <a:lnTo>
                    <a:pt x="10370" y="23670"/>
                  </a:lnTo>
                  <a:lnTo>
                    <a:pt x="10370" y="22931"/>
                  </a:lnTo>
                  <a:lnTo>
                    <a:pt x="10370" y="22312"/>
                  </a:lnTo>
                  <a:lnTo>
                    <a:pt x="10370" y="21574"/>
                  </a:lnTo>
                  <a:lnTo>
                    <a:pt x="10370" y="20943"/>
                  </a:lnTo>
                  <a:lnTo>
                    <a:pt x="10370" y="20205"/>
                  </a:lnTo>
                  <a:lnTo>
                    <a:pt x="10370" y="20193"/>
                  </a:lnTo>
                  <a:lnTo>
                    <a:pt x="15597" y="20193"/>
                  </a:lnTo>
                  <a:lnTo>
                    <a:pt x="15597" y="19169"/>
                  </a:lnTo>
                  <a:lnTo>
                    <a:pt x="15097" y="19169"/>
                  </a:lnTo>
                  <a:lnTo>
                    <a:pt x="15097" y="14371"/>
                  </a:lnTo>
                  <a:lnTo>
                    <a:pt x="15597" y="14371"/>
                  </a:lnTo>
                  <a:lnTo>
                    <a:pt x="15597" y="13335"/>
                  </a:lnTo>
                  <a:lnTo>
                    <a:pt x="15550" y="13335"/>
                  </a:lnTo>
                  <a:cubicBezTo>
                    <a:pt x="15693" y="13168"/>
                    <a:pt x="15776" y="12942"/>
                    <a:pt x="15776" y="12692"/>
                  </a:cubicBezTo>
                  <a:lnTo>
                    <a:pt x="15776" y="12573"/>
                  </a:lnTo>
                  <a:cubicBezTo>
                    <a:pt x="15835" y="12644"/>
                    <a:pt x="15907" y="12728"/>
                    <a:pt x="15966" y="12799"/>
                  </a:cubicBezTo>
                  <a:cubicBezTo>
                    <a:pt x="16252" y="13156"/>
                    <a:pt x="16478" y="13526"/>
                    <a:pt x="16657" y="13930"/>
                  </a:cubicBezTo>
                  <a:cubicBezTo>
                    <a:pt x="16871" y="14407"/>
                    <a:pt x="17026" y="14919"/>
                    <a:pt x="17121" y="15442"/>
                  </a:cubicBezTo>
                  <a:cubicBezTo>
                    <a:pt x="17228" y="15943"/>
                    <a:pt x="17276" y="16454"/>
                    <a:pt x="17312" y="16978"/>
                  </a:cubicBezTo>
                  <a:cubicBezTo>
                    <a:pt x="17336" y="17383"/>
                    <a:pt x="17348" y="17800"/>
                    <a:pt x="17348" y="18217"/>
                  </a:cubicBezTo>
                  <a:cubicBezTo>
                    <a:pt x="16443" y="18657"/>
                    <a:pt x="16443" y="20264"/>
                    <a:pt x="16443" y="20943"/>
                  </a:cubicBezTo>
                  <a:lnTo>
                    <a:pt x="19288" y="20943"/>
                  </a:lnTo>
                  <a:cubicBezTo>
                    <a:pt x="19288" y="20264"/>
                    <a:pt x="19372" y="18657"/>
                    <a:pt x="18419" y="18217"/>
                  </a:cubicBezTo>
                  <a:cubicBezTo>
                    <a:pt x="18419" y="17764"/>
                    <a:pt x="18395" y="17312"/>
                    <a:pt x="18371" y="16871"/>
                  </a:cubicBezTo>
                  <a:cubicBezTo>
                    <a:pt x="18324" y="16264"/>
                    <a:pt x="18252" y="15681"/>
                    <a:pt x="18121" y="15097"/>
                  </a:cubicBezTo>
                  <a:cubicBezTo>
                    <a:pt x="18014" y="14573"/>
                    <a:pt x="17848" y="14049"/>
                    <a:pt x="17633" y="13549"/>
                  </a:cubicBezTo>
                  <a:cubicBezTo>
                    <a:pt x="17419" y="13073"/>
                    <a:pt x="17157" y="12609"/>
                    <a:pt x="16824" y="12168"/>
                  </a:cubicBezTo>
                  <a:cubicBezTo>
                    <a:pt x="16681" y="11978"/>
                    <a:pt x="16526" y="11799"/>
                    <a:pt x="16359" y="11621"/>
                  </a:cubicBezTo>
                  <a:cubicBezTo>
                    <a:pt x="16169" y="11430"/>
                    <a:pt x="15978" y="11251"/>
                    <a:pt x="15776" y="11097"/>
                  </a:cubicBezTo>
                  <a:lnTo>
                    <a:pt x="15776" y="10847"/>
                  </a:lnTo>
                  <a:cubicBezTo>
                    <a:pt x="15776" y="10394"/>
                    <a:pt x="15502" y="10025"/>
                    <a:pt x="15109" y="9870"/>
                  </a:cubicBezTo>
                  <a:lnTo>
                    <a:pt x="15109" y="6501"/>
                  </a:lnTo>
                  <a:cubicBezTo>
                    <a:pt x="15109" y="4132"/>
                    <a:pt x="13597" y="2119"/>
                    <a:pt x="11490" y="1357"/>
                  </a:cubicBezTo>
                  <a:cubicBezTo>
                    <a:pt x="11454" y="595"/>
                    <a:pt x="10835" y="0"/>
                    <a:pt x="10073"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 name="Google Shape;855;p33"/>
            <p:cNvGrpSpPr/>
            <p:nvPr/>
          </p:nvGrpSpPr>
          <p:grpSpPr>
            <a:xfrm>
              <a:off x="1463275" y="2373500"/>
              <a:ext cx="484900" cy="711125"/>
              <a:chOff x="1463275" y="1021100"/>
              <a:chExt cx="484900" cy="711125"/>
            </a:xfrm>
          </p:grpSpPr>
          <p:sp>
            <p:nvSpPr>
              <p:cNvPr id="856" name="Google Shape;856;p33"/>
              <p:cNvSpPr/>
              <p:nvPr/>
            </p:nvSpPr>
            <p:spPr>
              <a:xfrm>
                <a:off x="1654075" y="1021100"/>
                <a:ext cx="96450" cy="70850"/>
              </a:xfrm>
              <a:custGeom>
                <a:avLst/>
                <a:gdLst/>
                <a:ahLst/>
                <a:cxnLst/>
                <a:rect l="l" t="t" r="r" b="b"/>
                <a:pathLst>
                  <a:path w="3858" h="2834" extrusionOk="0">
                    <a:moveTo>
                      <a:pt x="1417" y="0"/>
                    </a:moveTo>
                    <a:cubicBezTo>
                      <a:pt x="631" y="0"/>
                      <a:pt x="0" y="643"/>
                      <a:pt x="0" y="1417"/>
                    </a:cubicBezTo>
                    <a:cubicBezTo>
                      <a:pt x="0" y="2203"/>
                      <a:pt x="631" y="2834"/>
                      <a:pt x="1417" y="2834"/>
                    </a:cubicBezTo>
                    <a:lnTo>
                      <a:pt x="2441" y="2834"/>
                    </a:lnTo>
                    <a:cubicBezTo>
                      <a:pt x="3227" y="2834"/>
                      <a:pt x="3858" y="2203"/>
                      <a:pt x="3858" y="1417"/>
                    </a:cubicBezTo>
                    <a:cubicBezTo>
                      <a:pt x="3858" y="643"/>
                      <a:pt x="3227" y="12"/>
                      <a:pt x="2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3"/>
              <p:cNvSpPr/>
              <p:nvPr/>
            </p:nvSpPr>
            <p:spPr>
              <a:xfrm>
                <a:off x="1687100" y="1476800"/>
                <a:ext cx="35450" cy="153900"/>
              </a:xfrm>
              <a:custGeom>
                <a:avLst/>
                <a:gdLst/>
                <a:ahLst/>
                <a:cxnLst/>
                <a:rect l="l" t="t" r="r" b="b"/>
                <a:pathLst>
                  <a:path w="1418" h="6156" extrusionOk="0">
                    <a:moveTo>
                      <a:pt x="1" y="0"/>
                    </a:moveTo>
                    <a:lnTo>
                      <a:pt x="1" y="6156"/>
                    </a:lnTo>
                    <a:lnTo>
                      <a:pt x="1417" y="6156"/>
                    </a:lnTo>
                    <a:lnTo>
                      <a:pt x="14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3"/>
              <p:cNvSpPr/>
              <p:nvPr/>
            </p:nvSpPr>
            <p:spPr>
              <a:xfrm>
                <a:off x="1687100" y="1476800"/>
                <a:ext cx="35450" cy="15800"/>
              </a:xfrm>
              <a:custGeom>
                <a:avLst/>
                <a:gdLst/>
                <a:ahLst/>
                <a:cxnLst/>
                <a:rect l="l" t="t" r="r" b="b"/>
                <a:pathLst>
                  <a:path w="1418" h="632" extrusionOk="0">
                    <a:moveTo>
                      <a:pt x="1" y="0"/>
                    </a:moveTo>
                    <a:lnTo>
                      <a:pt x="1" y="632"/>
                    </a:lnTo>
                    <a:lnTo>
                      <a:pt x="1417" y="632"/>
                    </a:lnTo>
                    <a:lnTo>
                      <a:pt x="1417"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3"/>
              <p:cNvSpPr/>
              <p:nvPr/>
            </p:nvSpPr>
            <p:spPr>
              <a:xfrm>
                <a:off x="1687100" y="15110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3"/>
              <p:cNvSpPr/>
              <p:nvPr/>
            </p:nvSpPr>
            <p:spPr>
              <a:xfrm>
                <a:off x="1687100" y="1544975"/>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3"/>
              <p:cNvSpPr/>
              <p:nvPr/>
            </p:nvSpPr>
            <p:spPr>
              <a:xfrm>
                <a:off x="1687100" y="1578900"/>
                <a:ext cx="35450" cy="15800"/>
              </a:xfrm>
              <a:custGeom>
                <a:avLst/>
                <a:gdLst/>
                <a:ahLst/>
                <a:cxnLst/>
                <a:rect l="l" t="t" r="r" b="b"/>
                <a:pathLst>
                  <a:path w="1418" h="632" extrusionOk="0">
                    <a:moveTo>
                      <a:pt x="1" y="0"/>
                    </a:moveTo>
                    <a:lnTo>
                      <a:pt x="1" y="631"/>
                    </a:lnTo>
                    <a:lnTo>
                      <a:pt x="1417" y="631"/>
                    </a:lnTo>
                    <a:lnTo>
                      <a:pt x="1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3"/>
              <p:cNvSpPr/>
              <p:nvPr/>
            </p:nvSpPr>
            <p:spPr>
              <a:xfrm>
                <a:off x="1687100" y="1613125"/>
                <a:ext cx="35450" cy="15500"/>
              </a:xfrm>
              <a:custGeom>
                <a:avLst/>
                <a:gdLst/>
                <a:ahLst/>
                <a:cxnLst/>
                <a:rect l="l" t="t" r="r" b="b"/>
                <a:pathLst>
                  <a:path w="1418" h="620" extrusionOk="0">
                    <a:moveTo>
                      <a:pt x="1" y="1"/>
                    </a:moveTo>
                    <a:lnTo>
                      <a:pt x="1" y="620"/>
                    </a:lnTo>
                    <a:lnTo>
                      <a:pt x="1417" y="620"/>
                    </a:lnTo>
                    <a:lnTo>
                      <a:pt x="1417" y="1"/>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3"/>
              <p:cNvSpPr/>
              <p:nvPr/>
            </p:nvSpPr>
            <p:spPr>
              <a:xfrm>
                <a:off x="1673700" y="1619675"/>
                <a:ext cx="61950" cy="112550"/>
              </a:xfrm>
              <a:custGeom>
                <a:avLst/>
                <a:gdLst/>
                <a:ahLst/>
                <a:cxnLst/>
                <a:rect l="l" t="t" r="r" b="b"/>
                <a:pathLst>
                  <a:path w="2478" h="4502" extrusionOk="0">
                    <a:moveTo>
                      <a:pt x="1" y="0"/>
                    </a:moveTo>
                    <a:lnTo>
                      <a:pt x="1" y="4501"/>
                    </a:lnTo>
                    <a:lnTo>
                      <a:pt x="2477" y="4501"/>
                    </a:lnTo>
                    <a:lnTo>
                      <a:pt x="24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3"/>
              <p:cNvSpPr/>
              <p:nvPr/>
            </p:nvSpPr>
            <p:spPr>
              <a:xfrm>
                <a:off x="1647825" y="1613125"/>
                <a:ext cx="113725" cy="26525"/>
              </a:xfrm>
              <a:custGeom>
                <a:avLst/>
                <a:gdLst/>
                <a:ahLst/>
                <a:cxnLst/>
                <a:rect l="l" t="t" r="r" b="b"/>
                <a:pathLst>
                  <a:path w="4549" h="1061" extrusionOk="0">
                    <a:moveTo>
                      <a:pt x="441" y="1"/>
                    </a:moveTo>
                    <a:cubicBezTo>
                      <a:pt x="202" y="1"/>
                      <a:pt x="0" y="239"/>
                      <a:pt x="0" y="524"/>
                    </a:cubicBezTo>
                    <a:cubicBezTo>
                      <a:pt x="0" y="822"/>
                      <a:pt x="202" y="1060"/>
                      <a:pt x="441" y="1060"/>
                    </a:cubicBezTo>
                    <a:lnTo>
                      <a:pt x="4108" y="1060"/>
                    </a:lnTo>
                    <a:cubicBezTo>
                      <a:pt x="4358" y="1060"/>
                      <a:pt x="4548" y="822"/>
                      <a:pt x="4548" y="524"/>
                    </a:cubicBezTo>
                    <a:cubicBezTo>
                      <a:pt x="4548" y="239"/>
                      <a:pt x="4358" y="1"/>
                      <a:pt x="4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3"/>
              <p:cNvSpPr/>
              <p:nvPr/>
            </p:nvSpPr>
            <p:spPr>
              <a:xfrm>
                <a:off x="1704675" y="1256500"/>
                <a:ext cx="152700" cy="64650"/>
              </a:xfrm>
              <a:custGeom>
                <a:avLst/>
                <a:gdLst/>
                <a:ahLst/>
                <a:cxnLst/>
                <a:rect l="l" t="t" r="r" b="b"/>
                <a:pathLst>
                  <a:path w="6108" h="2586" extrusionOk="0">
                    <a:moveTo>
                      <a:pt x="201" y="1"/>
                    </a:moveTo>
                    <a:cubicBezTo>
                      <a:pt x="134" y="1"/>
                      <a:pt x="67" y="1"/>
                      <a:pt x="0" y="2"/>
                    </a:cubicBezTo>
                    <a:cubicBezTo>
                      <a:pt x="131" y="2"/>
                      <a:pt x="262" y="2"/>
                      <a:pt x="393" y="14"/>
                    </a:cubicBezTo>
                    <a:cubicBezTo>
                      <a:pt x="1048" y="26"/>
                      <a:pt x="1084" y="990"/>
                      <a:pt x="500" y="1073"/>
                    </a:cubicBezTo>
                    <a:cubicBezTo>
                      <a:pt x="2298" y="1109"/>
                      <a:pt x="4096" y="1443"/>
                      <a:pt x="5513" y="2586"/>
                    </a:cubicBezTo>
                    <a:lnTo>
                      <a:pt x="6108" y="1681"/>
                    </a:lnTo>
                    <a:cubicBezTo>
                      <a:pt x="4470" y="366"/>
                      <a:pt x="2274" y="1"/>
                      <a:pt x="201"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3"/>
              <p:cNvSpPr/>
              <p:nvPr/>
            </p:nvSpPr>
            <p:spPr>
              <a:xfrm>
                <a:off x="1842475" y="1298500"/>
                <a:ext cx="41100" cy="42900"/>
              </a:xfrm>
              <a:custGeom>
                <a:avLst/>
                <a:gdLst/>
                <a:ahLst/>
                <a:cxnLst/>
                <a:rect l="l" t="t" r="r" b="b"/>
                <a:pathLst>
                  <a:path w="1644" h="1716" extrusionOk="0">
                    <a:moveTo>
                      <a:pt x="596" y="1"/>
                    </a:moveTo>
                    <a:lnTo>
                      <a:pt x="1" y="906"/>
                    </a:lnTo>
                    <a:cubicBezTo>
                      <a:pt x="144" y="1025"/>
                      <a:pt x="286" y="1156"/>
                      <a:pt x="429" y="1298"/>
                    </a:cubicBezTo>
                    <a:cubicBezTo>
                      <a:pt x="560" y="1429"/>
                      <a:pt x="691" y="1572"/>
                      <a:pt x="798" y="1715"/>
                    </a:cubicBezTo>
                    <a:lnTo>
                      <a:pt x="1644" y="1084"/>
                    </a:lnTo>
                    <a:cubicBezTo>
                      <a:pt x="1513" y="894"/>
                      <a:pt x="1358" y="715"/>
                      <a:pt x="1191" y="536"/>
                    </a:cubicBezTo>
                    <a:cubicBezTo>
                      <a:pt x="1001" y="346"/>
                      <a:pt x="798" y="167"/>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3"/>
              <p:cNvSpPr/>
              <p:nvPr/>
            </p:nvSpPr>
            <p:spPr>
              <a:xfrm>
                <a:off x="1862425" y="1325600"/>
                <a:ext cx="41700" cy="43775"/>
              </a:xfrm>
              <a:custGeom>
                <a:avLst/>
                <a:gdLst/>
                <a:ahLst/>
                <a:cxnLst/>
                <a:rect l="l" t="t" r="r" b="b"/>
                <a:pathLst>
                  <a:path w="1668" h="1751" extrusionOk="0">
                    <a:moveTo>
                      <a:pt x="846" y="0"/>
                    </a:moveTo>
                    <a:lnTo>
                      <a:pt x="0" y="631"/>
                    </a:lnTo>
                    <a:cubicBezTo>
                      <a:pt x="286" y="988"/>
                      <a:pt x="512" y="1357"/>
                      <a:pt x="691" y="1750"/>
                    </a:cubicBezTo>
                    <a:lnTo>
                      <a:pt x="1667" y="1381"/>
                    </a:lnTo>
                    <a:cubicBezTo>
                      <a:pt x="1453" y="905"/>
                      <a:pt x="1191" y="441"/>
                      <a:pt x="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3"/>
              <p:cNvSpPr/>
              <p:nvPr/>
            </p:nvSpPr>
            <p:spPr>
              <a:xfrm>
                <a:off x="1692175" y="1283325"/>
                <a:ext cx="12525" cy="325"/>
              </a:xfrm>
              <a:custGeom>
                <a:avLst/>
                <a:gdLst/>
                <a:ahLst/>
                <a:cxnLst/>
                <a:rect l="l" t="t" r="r" b="b"/>
                <a:pathLst>
                  <a:path w="501" h="13" extrusionOk="0">
                    <a:moveTo>
                      <a:pt x="0" y="0"/>
                    </a:moveTo>
                    <a:cubicBezTo>
                      <a:pt x="36" y="12"/>
                      <a:pt x="71" y="12"/>
                      <a:pt x="107" y="12"/>
                    </a:cubicBezTo>
                    <a:cubicBezTo>
                      <a:pt x="238" y="0"/>
                      <a:pt x="369" y="0"/>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3"/>
              <p:cNvSpPr/>
              <p:nvPr/>
            </p:nvSpPr>
            <p:spPr>
              <a:xfrm>
                <a:off x="1879675" y="1360125"/>
                <a:ext cx="36650" cy="47050"/>
              </a:xfrm>
              <a:custGeom>
                <a:avLst/>
                <a:gdLst/>
                <a:ahLst/>
                <a:cxnLst/>
                <a:rect l="l" t="t" r="r" b="b"/>
                <a:pathLst>
                  <a:path w="1466" h="1882" extrusionOk="0">
                    <a:moveTo>
                      <a:pt x="977" y="0"/>
                    </a:moveTo>
                    <a:lnTo>
                      <a:pt x="1" y="369"/>
                    </a:lnTo>
                    <a:cubicBezTo>
                      <a:pt x="227" y="857"/>
                      <a:pt x="370" y="1369"/>
                      <a:pt x="477" y="1881"/>
                    </a:cubicBezTo>
                    <a:lnTo>
                      <a:pt x="1465" y="1548"/>
                    </a:lnTo>
                    <a:cubicBezTo>
                      <a:pt x="1358" y="1024"/>
                      <a:pt x="1204" y="50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3"/>
              <p:cNvSpPr/>
              <p:nvPr/>
            </p:nvSpPr>
            <p:spPr>
              <a:xfrm>
                <a:off x="189725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cubicBezTo>
                      <a:pt x="1072" y="429"/>
                      <a:pt x="1072" y="215"/>
                      <a:pt x="1072"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3"/>
              <p:cNvSpPr/>
              <p:nvPr/>
            </p:nvSpPr>
            <p:spPr>
              <a:xfrm>
                <a:off x="1896350" y="1443175"/>
                <a:ext cx="27700" cy="43175"/>
              </a:xfrm>
              <a:custGeom>
                <a:avLst/>
                <a:gdLst/>
                <a:ahLst/>
                <a:cxnLst/>
                <a:rect l="l" t="t" r="r" b="b"/>
                <a:pathLst>
                  <a:path w="1108" h="1727" extrusionOk="0">
                    <a:moveTo>
                      <a:pt x="1048" y="0"/>
                    </a:moveTo>
                    <a:lnTo>
                      <a:pt x="1" y="107"/>
                    </a:lnTo>
                    <a:cubicBezTo>
                      <a:pt x="25" y="643"/>
                      <a:pt x="36" y="1191"/>
                      <a:pt x="36" y="1726"/>
                    </a:cubicBezTo>
                    <a:lnTo>
                      <a:pt x="1108" y="1726"/>
                    </a:lnTo>
                    <a:cubicBezTo>
                      <a:pt x="1096" y="1143"/>
                      <a:pt x="1084" y="572"/>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3"/>
              <p:cNvSpPr/>
              <p:nvPr/>
            </p:nvSpPr>
            <p:spPr>
              <a:xfrm>
                <a:off x="1891600" y="1398825"/>
                <a:ext cx="30975" cy="47050"/>
              </a:xfrm>
              <a:custGeom>
                <a:avLst/>
                <a:gdLst/>
                <a:ahLst/>
                <a:cxnLst/>
                <a:rect l="l" t="t" r="r" b="b"/>
                <a:pathLst>
                  <a:path w="1239" h="1882" extrusionOk="0">
                    <a:moveTo>
                      <a:pt x="988" y="0"/>
                    </a:moveTo>
                    <a:lnTo>
                      <a:pt x="0" y="345"/>
                    </a:lnTo>
                    <a:cubicBezTo>
                      <a:pt x="95" y="845"/>
                      <a:pt x="155" y="1357"/>
                      <a:pt x="191" y="1881"/>
                    </a:cubicBezTo>
                    <a:lnTo>
                      <a:pt x="1238" y="1774"/>
                    </a:lnTo>
                    <a:cubicBezTo>
                      <a:pt x="1191" y="1167"/>
                      <a:pt x="1119" y="583"/>
                      <a:pt x="9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3"/>
              <p:cNvSpPr/>
              <p:nvPr/>
            </p:nvSpPr>
            <p:spPr>
              <a:xfrm>
                <a:off x="1486775" y="1398825"/>
                <a:ext cx="31275" cy="47050"/>
              </a:xfrm>
              <a:custGeom>
                <a:avLst/>
                <a:gdLst/>
                <a:ahLst/>
                <a:cxnLst/>
                <a:rect l="l" t="t" r="r" b="b"/>
                <a:pathLst>
                  <a:path w="1251" h="1882" extrusionOk="0">
                    <a:moveTo>
                      <a:pt x="239" y="0"/>
                    </a:moveTo>
                    <a:cubicBezTo>
                      <a:pt x="108" y="583"/>
                      <a:pt x="36" y="1179"/>
                      <a:pt x="1" y="1774"/>
                    </a:cubicBezTo>
                    <a:lnTo>
                      <a:pt x="1060" y="1881"/>
                    </a:lnTo>
                    <a:cubicBezTo>
                      <a:pt x="1096" y="1357"/>
                      <a:pt x="1156" y="845"/>
                      <a:pt x="1251" y="345"/>
                    </a:cubicBezTo>
                    <a:lnTo>
                      <a:pt x="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3"/>
              <p:cNvSpPr/>
              <p:nvPr/>
            </p:nvSpPr>
            <p:spPr>
              <a:xfrm>
                <a:off x="1485300" y="1443175"/>
                <a:ext cx="28000" cy="43175"/>
              </a:xfrm>
              <a:custGeom>
                <a:avLst/>
                <a:gdLst/>
                <a:ahLst/>
                <a:cxnLst/>
                <a:rect l="l" t="t" r="r" b="b"/>
                <a:pathLst>
                  <a:path w="1120" h="1727" extrusionOk="0">
                    <a:moveTo>
                      <a:pt x="60" y="0"/>
                    </a:moveTo>
                    <a:cubicBezTo>
                      <a:pt x="24" y="572"/>
                      <a:pt x="12" y="1155"/>
                      <a:pt x="0" y="1726"/>
                    </a:cubicBezTo>
                    <a:lnTo>
                      <a:pt x="1072" y="1726"/>
                    </a:lnTo>
                    <a:cubicBezTo>
                      <a:pt x="1072" y="1179"/>
                      <a:pt x="1084" y="643"/>
                      <a:pt x="1119" y="107"/>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3"/>
              <p:cNvSpPr/>
              <p:nvPr/>
            </p:nvSpPr>
            <p:spPr>
              <a:xfrm>
                <a:off x="1492725" y="1360125"/>
                <a:ext cx="37250" cy="47350"/>
              </a:xfrm>
              <a:custGeom>
                <a:avLst/>
                <a:gdLst/>
                <a:ahLst/>
                <a:cxnLst/>
                <a:rect l="l" t="t" r="r" b="b"/>
                <a:pathLst>
                  <a:path w="1490" h="1894" extrusionOk="0">
                    <a:moveTo>
                      <a:pt x="477" y="0"/>
                    </a:moveTo>
                    <a:cubicBezTo>
                      <a:pt x="263" y="488"/>
                      <a:pt x="108" y="1012"/>
                      <a:pt x="1" y="1548"/>
                    </a:cubicBezTo>
                    <a:lnTo>
                      <a:pt x="1013" y="1893"/>
                    </a:lnTo>
                    <a:cubicBezTo>
                      <a:pt x="1120" y="1369"/>
                      <a:pt x="1275" y="869"/>
                      <a:pt x="1489" y="381"/>
                    </a:cubicBezTo>
                    <a:lnTo>
                      <a:pt x="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3"/>
              <p:cNvSpPr/>
              <p:nvPr/>
            </p:nvSpPr>
            <p:spPr>
              <a:xfrm>
                <a:off x="1485300" y="1486325"/>
                <a:ext cx="26800" cy="29050"/>
              </a:xfrm>
              <a:custGeom>
                <a:avLst/>
                <a:gdLst/>
                <a:ahLst/>
                <a:cxnLst/>
                <a:rect l="l" t="t" r="r" b="b"/>
                <a:pathLst>
                  <a:path w="1072" h="1162" extrusionOk="0">
                    <a:moveTo>
                      <a:pt x="0" y="0"/>
                    </a:moveTo>
                    <a:lnTo>
                      <a:pt x="0" y="643"/>
                    </a:lnTo>
                    <a:cubicBezTo>
                      <a:pt x="0" y="989"/>
                      <a:pt x="268" y="1161"/>
                      <a:pt x="536" y="1161"/>
                    </a:cubicBezTo>
                    <a:cubicBezTo>
                      <a:pt x="804" y="1161"/>
                      <a:pt x="1072" y="989"/>
                      <a:pt x="1072" y="643"/>
                    </a:cubicBezTo>
                    <a:lnTo>
                      <a:pt x="1072" y="0"/>
                    </a:ln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3"/>
              <p:cNvSpPr/>
              <p:nvPr/>
            </p:nvSpPr>
            <p:spPr>
              <a:xfrm>
                <a:off x="1525475" y="1298800"/>
                <a:ext cx="41400" cy="42900"/>
              </a:xfrm>
              <a:custGeom>
                <a:avLst/>
                <a:gdLst/>
                <a:ahLst/>
                <a:cxnLst/>
                <a:rect l="l" t="t" r="r" b="b"/>
                <a:pathLst>
                  <a:path w="1656" h="1716" extrusionOk="0">
                    <a:moveTo>
                      <a:pt x="1072" y="1"/>
                    </a:moveTo>
                    <a:cubicBezTo>
                      <a:pt x="858" y="167"/>
                      <a:pt x="655" y="334"/>
                      <a:pt x="465" y="524"/>
                    </a:cubicBezTo>
                    <a:cubicBezTo>
                      <a:pt x="298" y="703"/>
                      <a:pt x="143" y="882"/>
                      <a:pt x="1" y="1060"/>
                    </a:cubicBezTo>
                    <a:lnTo>
                      <a:pt x="870" y="1715"/>
                    </a:lnTo>
                    <a:cubicBezTo>
                      <a:pt x="977" y="1572"/>
                      <a:pt x="1096" y="1429"/>
                      <a:pt x="1227" y="1286"/>
                    </a:cubicBezTo>
                    <a:cubicBezTo>
                      <a:pt x="1370" y="1144"/>
                      <a:pt x="1513" y="1013"/>
                      <a:pt x="1656" y="894"/>
                    </a:cubicBezTo>
                    <a:lnTo>
                      <a:pt x="1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3"/>
              <p:cNvSpPr/>
              <p:nvPr/>
            </p:nvSpPr>
            <p:spPr>
              <a:xfrm>
                <a:off x="1704675" y="1283325"/>
                <a:ext cx="12525" cy="325"/>
              </a:xfrm>
              <a:custGeom>
                <a:avLst/>
                <a:gdLst/>
                <a:ahLst/>
                <a:cxnLst/>
                <a:rect l="l" t="t" r="r" b="b"/>
                <a:pathLst>
                  <a:path w="501" h="13" extrusionOk="0">
                    <a:moveTo>
                      <a:pt x="0" y="0"/>
                    </a:moveTo>
                    <a:cubicBezTo>
                      <a:pt x="131" y="0"/>
                      <a:pt x="274" y="0"/>
                      <a:pt x="393" y="12"/>
                    </a:cubicBezTo>
                    <a:cubicBezTo>
                      <a:pt x="429" y="12"/>
                      <a:pt x="464" y="12"/>
                      <a:pt x="500" y="0"/>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3"/>
              <p:cNvSpPr/>
              <p:nvPr/>
            </p:nvSpPr>
            <p:spPr>
              <a:xfrm>
                <a:off x="1504650" y="1325300"/>
                <a:ext cx="42575" cy="44375"/>
              </a:xfrm>
              <a:custGeom>
                <a:avLst/>
                <a:gdLst/>
                <a:ahLst/>
                <a:cxnLst/>
                <a:rect l="l" t="t" r="r" b="b"/>
                <a:pathLst>
                  <a:path w="1703" h="1775" extrusionOk="0">
                    <a:moveTo>
                      <a:pt x="834" y="0"/>
                    </a:moveTo>
                    <a:cubicBezTo>
                      <a:pt x="488" y="441"/>
                      <a:pt x="214" y="905"/>
                      <a:pt x="0" y="1393"/>
                    </a:cubicBezTo>
                    <a:lnTo>
                      <a:pt x="1012" y="1774"/>
                    </a:lnTo>
                    <a:cubicBezTo>
                      <a:pt x="1191" y="1381"/>
                      <a:pt x="1417" y="1012"/>
                      <a:pt x="1703" y="643"/>
                    </a:cubicBezTo>
                    <a:lnTo>
                      <a:pt x="8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3"/>
              <p:cNvSpPr/>
              <p:nvPr/>
            </p:nvSpPr>
            <p:spPr>
              <a:xfrm>
                <a:off x="1552275" y="1256500"/>
                <a:ext cx="152425" cy="64650"/>
              </a:xfrm>
              <a:custGeom>
                <a:avLst/>
                <a:gdLst/>
                <a:ahLst/>
                <a:cxnLst/>
                <a:rect l="l" t="t" r="r" b="b"/>
                <a:pathLst>
                  <a:path w="6097" h="2586" extrusionOk="0">
                    <a:moveTo>
                      <a:pt x="5902" y="1"/>
                    </a:moveTo>
                    <a:cubicBezTo>
                      <a:pt x="3787" y="1"/>
                      <a:pt x="1664" y="387"/>
                      <a:pt x="0" y="1693"/>
                    </a:cubicBezTo>
                    <a:lnTo>
                      <a:pt x="584" y="2586"/>
                    </a:lnTo>
                    <a:cubicBezTo>
                      <a:pt x="1965" y="1431"/>
                      <a:pt x="3810" y="1109"/>
                      <a:pt x="5596" y="1073"/>
                    </a:cubicBezTo>
                    <a:cubicBezTo>
                      <a:pt x="5013" y="990"/>
                      <a:pt x="5048" y="26"/>
                      <a:pt x="5703" y="14"/>
                    </a:cubicBezTo>
                    <a:cubicBezTo>
                      <a:pt x="5834" y="2"/>
                      <a:pt x="5965" y="2"/>
                      <a:pt x="6096" y="2"/>
                    </a:cubicBezTo>
                    <a:cubicBezTo>
                      <a:pt x="6031" y="1"/>
                      <a:pt x="5967" y="1"/>
                      <a:pt x="5902"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3"/>
              <p:cNvSpPr/>
              <p:nvPr/>
            </p:nvSpPr>
            <p:spPr>
              <a:xfrm>
                <a:off x="1677575" y="1256525"/>
                <a:ext cx="54200" cy="26825"/>
              </a:xfrm>
              <a:custGeom>
                <a:avLst/>
                <a:gdLst/>
                <a:ahLst/>
                <a:cxnLst/>
                <a:rect l="l" t="t" r="r" b="b"/>
                <a:pathLst>
                  <a:path w="2168" h="1073" extrusionOk="0">
                    <a:moveTo>
                      <a:pt x="1084" y="1"/>
                    </a:moveTo>
                    <a:cubicBezTo>
                      <a:pt x="953" y="1"/>
                      <a:pt x="822" y="13"/>
                      <a:pt x="691" y="13"/>
                    </a:cubicBezTo>
                    <a:cubicBezTo>
                      <a:pt x="36" y="37"/>
                      <a:pt x="1" y="989"/>
                      <a:pt x="584" y="1072"/>
                    </a:cubicBezTo>
                    <a:lnTo>
                      <a:pt x="1584" y="1072"/>
                    </a:lnTo>
                    <a:cubicBezTo>
                      <a:pt x="2168" y="1001"/>
                      <a:pt x="2132" y="25"/>
                      <a:pt x="1477" y="13"/>
                    </a:cubicBezTo>
                    <a:cubicBezTo>
                      <a:pt x="1346" y="1"/>
                      <a:pt x="1215" y="1"/>
                      <a:pt x="1084" y="1"/>
                    </a:cubicBezTo>
                    <a:close/>
                  </a:path>
                </a:pathLst>
              </a:custGeom>
              <a:solidFill>
                <a:srgbClr val="6FA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3"/>
              <p:cNvSpPr/>
              <p:nvPr/>
            </p:nvSpPr>
            <p:spPr>
              <a:xfrm>
                <a:off x="1463275" y="1473825"/>
                <a:ext cx="73525" cy="71175"/>
              </a:xfrm>
              <a:custGeom>
                <a:avLst/>
                <a:gdLst/>
                <a:ahLst/>
                <a:cxnLst/>
                <a:rect l="l" t="t" r="r" b="b"/>
                <a:pathLst>
                  <a:path w="2941" h="2847" extrusionOk="0">
                    <a:moveTo>
                      <a:pt x="1417" y="0"/>
                    </a:moveTo>
                    <a:cubicBezTo>
                      <a:pt x="0" y="0"/>
                      <a:pt x="0" y="2060"/>
                      <a:pt x="0"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3"/>
              <p:cNvSpPr/>
              <p:nvPr/>
            </p:nvSpPr>
            <p:spPr>
              <a:xfrm>
                <a:off x="1874625" y="1473825"/>
                <a:ext cx="73550" cy="71175"/>
              </a:xfrm>
              <a:custGeom>
                <a:avLst/>
                <a:gdLst/>
                <a:ahLst/>
                <a:cxnLst/>
                <a:rect l="l" t="t" r="r" b="b"/>
                <a:pathLst>
                  <a:path w="2942" h="2847" extrusionOk="0">
                    <a:moveTo>
                      <a:pt x="1417" y="0"/>
                    </a:moveTo>
                    <a:cubicBezTo>
                      <a:pt x="1" y="0"/>
                      <a:pt x="1" y="2060"/>
                      <a:pt x="1" y="2846"/>
                    </a:cubicBezTo>
                    <a:lnTo>
                      <a:pt x="2834" y="2846"/>
                    </a:lnTo>
                    <a:cubicBezTo>
                      <a:pt x="2834" y="2060"/>
                      <a:pt x="2941" y="0"/>
                      <a:pt x="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3"/>
              <p:cNvSpPr/>
              <p:nvPr/>
            </p:nvSpPr>
            <p:spPr>
              <a:xfrm>
                <a:off x="1550475" y="1266650"/>
                <a:ext cx="51825" cy="97950"/>
              </a:xfrm>
              <a:custGeom>
                <a:avLst/>
                <a:gdLst/>
                <a:ahLst/>
                <a:cxnLst/>
                <a:rect l="l" t="t" r="r" b="b"/>
                <a:pathLst>
                  <a:path w="2073" h="3918" extrusionOk="0">
                    <a:moveTo>
                      <a:pt x="1037" y="1"/>
                    </a:moveTo>
                    <a:cubicBezTo>
                      <a:pt x="465" y="1"/>
                      <a:pt x="1" y="465"/>
                      <a:pt x="1" y="1037"/>
                    </a:cubicBezTo>
                    <a:lnTo>
                      <a:pt x="1" y="2882"/>
                    </a:lnTo>
                    <a:cubicBezTo>
                      <a:pt x="1" y="3453"/>
                      <a:pt x="465" y="3918"/>
                      <a:pt x="1037" y="3918"/>
                    </a:cubicBezTo>
                    <a:cubicBezTo>
                      <a:pt x="1608" y="3918"/>
                      <a:pt x="2072" y="3453"/>
                      <a:pt x="2072" y="2882"/>
                    </a:cubicBezTo>
                    <a:lnTo>
                      <a:pt x="2072" y="1037"/>
                    </a:lnTo>
                    <a:cubicBezTo>
                      <a:pt x="2072" y="465"/>
                      <a:pt x="1608" y="1"/>
                      <a:pt x="1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3"/>
              <p:cNvSpPr/>
              <p:nvPr/>
            </p:nvSpPr>
            <p:spPr>
              <a:xfrm>
                <a:off x="1805875" y="1266650"/>
                <a:ext cx="51800" cy="97950"/>
              </a:xfrm>
              <a:custGeom>
                <a:avLst/>
                <a:gdLst/>
                <a:ahLst/>
                <a:cxnLst/>
                <a:rect l="l" t="t" r="r" b="b"/>
                <a:pathLst>
                  <a:path w="2072" h="3918" extrusionOk="0">
                    <a:moveTo>
                      <a:pt x="1036" y="1"/>
                    </a:moveTo>
                    <a:cubicBezTo>
                      <a:pt x="465" y="1"/>
                      <a:pt x="0" y="465"/>
                      <a:pt x="0" y="1037"/>
                    </a:cubicBezTo>
                    <a:lnTo>
                      <a:pt x="0" y="2882"/>
                    </a:lnTo>
                    <a:cubicBezTo>
                      <a:pt x="0" y="3453"/>
                      <a:pt x="465" y="3918"/>
                      <a:pt x="1036" y="3918"/>
                    </a:cubicBezTo>
                    <a:cubicBezTo>
                      <a:pt x="1608" y="3918"/>
                      <a:pt x="2072" y="3453"/>
                      <a:pt x="2072" y="2882"/>
                    </a:cubicBezTo>
                    <a:lnTo>
                      <a:pt x="2072" y="1037"/>
                    </a:lnTo>
                    <a:cubicBezTo>
                      <a:pt x="2072" y="465"/>
                      <a:pt x="1608" y="1"/>
                      <a:pt x="10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3"/>
              <p:cNvSpPr/>
              <p:nvPr/>
            </p:nvSpPr>
            <p:spPr>
              <a:xfrm>
                <a:off x="1567450" y="1047275"/>
                <a:ext cx="273575" cy="307500"/>
              </a:xfrm>
              <a:custGeom>
                <a:avLst/>
                <a:gdLst/>
                <a:ahLst/>
                <a:cxnLst/>
                <a:rect l="l" t="t" r="r" b="b"/>
                <a:pathLst>
                  <a:path w="10943" h="12300" extrusionOk="0">
                    <a:moveTo>
                      <a:pt x="5465" y="1"/>
                    </a:moveTo>
                    <a:cubicBezTo>
                      <a:pt x="2441" y="1"/>
                      <a:pt x="0" y="2442"/>
                      <a:pt x="0" y="5466"/>
                    </a:cubicBezTo>
                    <a:lnTo>
                      <a:pt x="0" y="12300"/>
                    </a:lnTo>
                    <a:lnTo>
                      <a:pt x="10942" y="12300"/>
                    </a:lnTo>
                    <a:lnTo>
                      <a:pt x="10942" y="5466"/>
                    </a:lnTo>
                    <a:cubicBezTo>
                      <a:pt x="10942" y="2442"/>
                      <a:pt x="8489" y="1"/>
                      <a:pt x="5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3"/>
              <p:cNvSpPr/>
              <p:nvPr/>
            </p:nvSpPr>
            <p:spPr>
              <a:xfrm>
                <a:off x="1567150" y="1380350"/>
                <a:ext cx="273875" cy="120275"/>
              </a:xfrm>
              <a:custGeom>
                <a:avLst/>
                <a:gdLst/>
                <a:ahLst/>
                <a:cxnLst/>
                <a:rect l="l" t="t" r="r" b="b"/>
                <a:pathLst>
                  <a:path w="10955" h="4811" extrusionOk="0">
                    <a:moveTo>
                      <a:pt x="0" y="1"/>
                    </a:moveTo>
                    <a:lnTo>
                      <a:pt x="0" y="4811"/>
                    </a:lnTo>
                    <a:lnTo>
                      <a:pt x="10954" y="4811"/>
                    </a:lnTo>
                    <a:lnTo>
                      <a:pt x="10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3"/>
              <p:cNvSpPr/>
              <p:nvPr/>
            </p:nvSpPr>
            <p:spPr>
              <a:xfrm>
                <a:off x="1556425" y="1354750"/>
                <a:ext cx="10750" cy="25925"/>
              </a:xfrm>
              <a:custGeom>
                <a:avLst/>
                <a:gdLst/>
                <a:ahLst/>
                <a:cxnLst/>
                <a:rect l="l" t="t" r="r" b="b"/>
                <a:pathLst>
                  <a:path w="430" h="1037" extrusionOk="0">
                    <a:moveTo>
                      <a:pt x="1" y="1"/>
                    </a:moveTo>
                    <a:lnTo>
                      <a:pt x="1" y="1037"/>
                    </a:lnTo>
                    <a:lnTo>
                      <a:pt x="429" y="1037"/>
                    </a:lnTo>
                    <a:lnTo>
                      <a:pt x="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3"/>
              <p:cNvSpPr/>
              <p:nvPr/>
            </p:nvSpPr>
            <p:spPr>
              <a:xfrm>
                <a:off x="1841000" y="1354750"/>
                <a:ext cx="12225" cy="25925"/>
              </a:xfrm>
              <a:custGeom>
                <a:avLst/>
                <a:gdLst/>
                <a:ahLst/>
                <a:cxnLst/>
                <a:rect l="l" t="t" r="r" b="b"/>
                <a:pathLst>
                  <a:path w="489" h="1037" extrusionOk="0">
                    <a:moveTo>
                      <a:pt x="0" y="1"/>
                    </a:moveTo>
                    <a:lnTo>
                      <a:pt x="0" y="1037"/>
                    </a:lnTo>
                    <a:lnTo>
                      <a:pt x="488" y="103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3"/>
              <p:cNvSpPr/>
              <p:nvPr/>
            </p:nvSpPr>
            <p:spPr>
              <a:xfrm>
                <a:off x="1567150" y="1354750"/>
                <a:ext cx="273875" cy="25925"/>
              </a:xfrm>
              <a:custGeom>
                <a:avLst/>
                <a:gdLst/>
                <a:ahLst/>
                <a:cxnLst/>
                <a:rect l="l" t="t" r="r" b="b"/>
                <a:pathLst>
                  <a:path w="10955" h="1037" extrusionOk="0">
                    <a:moveTo>
                      <a:pt x="0" y="1"/>
                    </a:moveTo>
                    <a:lnTo>
                      <a:pt x="0" y="1037"/>
                    </a:lnTo>
                    <a:lnTo>
                      <a:pt x="10954" y="1037"/>
                    </a:lnTo>
                    <a:lnTo>
                      <a:pt x="109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3"/>
              <p:cNvSpPr/>
              <p:nvPr/>
            </p:nvSpPr>
            <p:spPr>
              <a:xfrm>
                <a:off x="1556425" y="1500600"/>
                <a:ext cx="296800" cy="25625"/>
              </a:xfrm>
              <a:custGeom>
                <a:avLst/>
                <a:gdLst/>
                <a:ahLst/>
                <a:cxnLst/>
                <a:rect l="l" t="t" r="r" b="b"/>
                <a:pathLst>
                  <a:path w="11872" h="1025" extrusionOk="0">
                    <a:moveTo>
                      <a:pt x="1" y="1"/>
                    </a:moveTo>
                    <a:lnTo>
                      <a:pt x="1" y="1025"/>
                    </a:lnTo>
                    <a:lnTo>
                      <a:pt x="441" y="1025"/>
                    </a:lnTo>
                    <a:lnTo>
                      <a:pt x="441" y="1"/>
                    </a:lnTo>
                    <a:close/>
                    <a:moveTo>
                      <a:pt x="11383" y="1"/>
                    </a:moveTo>
                    <a:lnTo>
                      <a:pt x="11383" y="1025"/>
                    </a:lnTo>
                    <a:lnTo>
                      <a:pt x="11871" y="1025"/>
                    </a:lnTo>
                    <a:lnTo>
                      <a:pt x="118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3"/>
              <p:cNvSpPr/>
              <p:nvPr/>
            </p:nvSpPr>
            <p:spPr>
              <a:xfrm>
                <a:off x="1567150" y="1500600"/>
                <a:ext cx="273875" cy="25625"/>
              </a:xfrm>
              <a:custGeom>
                <a:avLst/>
                <a:gdLst/>
                <a:ahLst/>
                <a:cxnLst/>
                <a:rect l="l" t="t" r="r" b="b"/>
                <a:pathLst>
                  <a:path w="10955" h="1025" extrusionOk="0">
                    <a:moveTo>
                      <a:pt x="0" y="1"/>
                    </a:moveTo>
                    <a:lnTo>
                      <a:pt x="0" y="1025"/>
                    </a:lnTo>
                    <a:lnTo>
                      <a:pt x="10954" y="1025"/>
                    </a:lnTo>
                    <a:lnTo>
                      <a:pt x="109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3"/>
              <p:cNvSpPr/>
              <p:nvPr/>
            </p:nvSpPr>
            <p:spPr>
              <a:xfrm>
                <a:off x="1629950"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3"/>
              <p:cNvSpPr/>
              <p:nvPr/>
            </p:nvSpPr>
            <p:spPr>
              <a:xfrm>
                <a:off x="1660600"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3"/>
              <p:cNvSpPr/>
              <p:nvPr/>
            </p:nvSpPr>
            <p:spPr>
              <a:xfrm>
                <a:off x="1691575" y="1269325"/>
                <a:ext cx="25025" cy="25025"/>
              </a:xfrm>
              <a:custGeom>
                <a:avLst/>
                <a:gdLst/>
                <a:ahLst/>
                <a:cxnLst/>
                <a:rect l="l" t="t" r="r" b="b"/>
                <a:pathLst>
                  <a:path w="1001" h="1001" extrusionOk="0">
                    <a:moveTo>
                      <a:pt x="0" y="1"/>
                    </a:moveTo>
                    <a:lnTo>
                      <a:pt x="1000" y="1"/>
                    </a:lnTo>
                    <a:lnTo>
                      <a:pt x="1000" y="1001"/>
                    </a:lnTo>
                    <a:lnTo>
                      <a:pt x="0"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3"/>
              <p:cNvSpPr/>
              <p:nvPr/>
            </p:nvSpPr>
            <p:spPr>
              <a:xfrm>
                <a:off x="1722225" y="1269325"/>
                <a:ext cx="25325" cy="25025"/>
              </a:xfrm>
              <a:custGeom>
                <a:avLst/>
                <a:gdLst/>
                <a:ahLst/>
                <a:cxnLst/>
                <a:rect l="l" t="t" r="r" b="b"/>
                <a:pathLst>
                  <a:path w="1013" h="1001" extrusionOk="0">
                    <a:moveTo>
                      <a:pt x="1" y="1"/>
                    </a:moveTo>
                    <a:lnTo>
                      <a:pt x="1" y="1001"/>
                    </a:lnTo>
                    <a:lnTo>
                      <a:pt x="1013" y="1001"/>
                    </a:lnTo>
                    <a:lnTo>
                      <a:pt x="10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3"/>
              <p:cNvSpPr/>
              <p:nvPr/>
            </p:nvSpPr>
            <p:spPr>
              <a:xfrm>
                <a:off x="1753175" y="1269325"/>
                <a:ext cx="25025" cy="25025"/>
              </a:xfrm>
              <a:custGeom>
                <a:avLst/>
                <a:gdLst/>
                <a:ahLst/>
                <a:cxnLst/>
                <a:rect l="l" t="t" r="r" b="b"/>
                <a:pathLst>
                  <a:path w="1001" h="1001" extrusionOk="0">
                    <a:moveTo>
                      <a:pt x="1" y="1"/>
                    </a:moveTo>
                    <a:lnTo>
                      <a:pt x="1001" y="1"/>
                    </a:lnTo>
                    <a:lnTo>
                      <a:pt x="1001" y="1001"/>
                    </a:lnTo>
                    <a:lnTo>
                      <a:pt x="1" y="100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3"/>
              <p:cNvSpPr/>
              <p:nvPr/>
            </p:nvSpPr>
            <p:spPr>
              <a:xfrm>
                <a:off x="1607025"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3"/>
              <p:cNvSpPr/>
              <p:nvPr/>
            </p:nvSpPr>
            <p:spPr>
              <a:xfrm>
                <a:off x="1638575" y="1183900"/>
                <a:ext cx="19075" cy="19075"/>
              </a:xfrm>
              <a:custGeom>
                <a:avLst/>
                <a:gdLst/>
                <a:ahLst/>
                <a:cxnLst/>
                <a:rect l="l" t="t" r="r" b="b"/>
                <a:pathLst>
                  <a:path w="763" h="763" extrusionOk="0">
                    <a:moveTo>
                      <a:pt x="382" y="1"/>
                    </a:moveTo>
                    <a:cubicBezTo>
                      <a:pt x="168" y="1"/>
                      <a:pt x="1" y="167"/>
                      <a:pt x="1" y="382"/>
                    </a:cubicBezTo>
                    <a:cubicBezTo>
                      <a:pt x="1" y="596"/>
                      <a:pt x="168"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3"/>
              <p:cNvSpPr/>
              <p:nvPr/>
            </p:nvSpPr>
            <p:spPr>
              <a:xfrm>
                <a:off x="1718950" y="1152350"/>
                <a:ext cx="82175" cy="82175"/>
              </a:xfrm>
              <a:custGeom>
                <a:avLst/>
                <a:gdLst/>
                <a:ahLst/>
                <a:cxnLst/>
                <a:rect l="l" t="t" r="r" b="b"/>
                <a:pathLst>
                  <a:path w="3287" h="3287" extrusionOk="0">
                    <a:moveTo>
                      <a:pt x="3287" y="1644"/>
                    </a:moveTo>
                    <a:cubicBezTo>
                      <a:pt x="3287" y="2549"/>
                      <a:pt x="2549" y="3287"/>
                      <a:pt x="1644" y="3287"/>
                    </a:cubicBezTo>
                    <a:cubicBezTo>
                      <a:pt x="739" y="3287"/>
                      <a:pt x="1" y="2549"/>
                      <a:pt x="1" y="1644"/>
                    </a:cubicBezTo>
                    <a:cubicBezTo>
                      <a:pt x="1" y="739"/>
                      <a:pt x="739" y="1"/>
                      <a:pt x="1644" y="1"/>
                    </a:cubicBezTo>
                    <a:cubicBezTo>
                      <a:pt x="2549" y="1"/>
                      <a:pt x="3287" y="739"/>
                      <a:pt x="3287" y="16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3"/>
              <p:cNvSpPr/>
              <p:nvPr/>
            </p:nvSpPr>
            <p:spPr>
              <a:xfrm>
                <a:off x="1750500" y="1183900"/>
                <a:ext cx="19075" cy="19075"/>
              </a:xfrm>
              <a:custGeom>
                <a:avLst/>
                <a:gdLst/>
                <a:ahLst/>
                <a:cxnLst/>
                <a:rect l="l" t="t" r="r" b="b"/>
                <a:pathLst>
                  <a:path w="763" h="763" extrusionOk="0">
                    <a:moveTo>
                      <a:pt x="382" y="1"/>
                    </a:moveTo>
                    <a:cubicBezTo>
                      <a:pt x="167" y="1"/>
                      <a:pt x="1" y="167"/>
                      <a:pt x="1" y="382"/>
                    </a:cubicBezTo>
                    <a:cubicBezTo>
                      <a:pt x="1" y="596"/>
                      <a:pt x="167" y="763"/>
                      <a:pt x="382" y="763"/>
                    </a:cubicBezTo>
                    <a:cubicBezTo>
                      <a:pt x="596" y="763"/>
                      <a:pt x="763" y="596"/>
                      <a:pt x="763" y="382"/>
                    </a:cubicBezTo>
                    <a:cubicBezTo>
                      <a:pt x="763" y="167"/>
                      <a:pt x="596"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3"/>
              <p:cNvSpPr/>
              <p:nvPr/>
            </p:nvSpPr>
            <p:spPr>
              <a:xfrm>
                <a:off x="1589175" y="1403575"/>
                <a:ext cx="20850" cy="20850"/>
              </a:xfrm>
              <a:custGeom>
                <a:avLst/>
                <a:gdLst/>
                <a:ahLst/>
                <a:cxnLst/>
                <a:rect l="l" t="t" r="r" b="b"/>
                <a:pathLst>
                  <a:path w="834" h="834" extrusionOk="0">
                    <a:moveTo>
                      <a:pt x="834" y="417"/>
                    </a:moveTo>
                    <a:cubicBezTo>
                      <a:pt x="834" y="655"/>
                      <a:pt x="643" y="834"/>
                      <a:pt x="417" y="834"/>
                    </a:cubicBezTo>
                    <a:cubicBezTo>
                      <a:pt x="179" y="834"/>
                      <a:pt x="0" y="655"/>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3"/>
              <p:cNvSpPr/>
              <p:nvPr/>
            </p:nvSpPr>
            <p:spPr>
              <a:xfrm>
                <a:off x="1799625" y="1403575"/>
                <a:ext cx="20850" cy="20850"/>
              </a:xfrm>
              <a:custGeom>
                <a:avLst/>
                <a:gdLst/>
                <a:ahLst/>
                <a:cxnLst/>
                <a:rect l="l" t="t" r="r" b="b"/>
                <a:pathLst>
                  <a:path w="834" h="834" extrusionOk="0">
                    <a:moveTo>
                      <a:pt x="834" y="417"/>
                    </a:moveTo>
                    <a:cubicBezTo>
                      <a:pt x="834" y="655"/>
                      <a:pt x="655" y="834"/>
                      <a:pt x="417" y="834"/>
                    </a:cubicBezTo>
                    <a:cubicBezTo>
                      <a:pt x="191" y="834"/>
                      <a:pt x="0" y="655"/>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3"/>
              <p:cNvSpPr/>
              <p:nvPr/>
            </p:nvSpPr>
            <p:spPr>
              <a:xfrm>
                <a:off x="1589175" y="1457150"/>
                <a:ext cx="20850" cy="20875"/>
              </a:xfrm>
              <a:custGeom>
                <a:avLst/>
                <a:gdLst/>
                <a:ahLst/>
                <a:cxnLst/>
                <a:rect l="l" t="t" r="r" b="b"/>
                <a:pathLst>
                  <a:path w="834" h="835" extrusionOk="0">
                    <a:moveTo>
                      <a:pt x="834" y="417"/>
                    </a:moveTo>
                    <a:cubicBezTo>
                      <a:pt x="834" y="656"/>
                      <a:pt x="643" y="834"/>
                      <a:pt x="417" y="834"/>
                    </a:cubicBezTo>
                    <a:cubicBezTo>
                      <a:pt x="179" y="834"/>
                      <a:pt x="0" y="656"/>
                      <a:pt x="0" y="417"/>
                    </a:cubicBezTo>
                    <a:cubicBezTo>
                      <a:pt x="0" y="191"/>
                      <a:pt x="191" y="1"/>
                      <a:pt x="417" y="1"/>
                    </a:cubicBezTo>
                    <a:cubicBezTo>
                      <a:pt x="643"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3"/>
              <p:cNvSpPr/>
              <p:nvPr/>
            </p:nvSpPr>
            <p:spPr>
              <a:xfrm>
                <a:off x="1799625" y="1457150"/>
                <a:ext cx="20850" cy="20875"/>
              </a:xfrm>
              <a:custGeom>
                <a:avLst/>
                <a:gdLst/>
                <a:ahLst/>
                <a:cxnLst/>
                <a:rect l="l" t="t" r="r" b="b"/>
                <a:pathLst>
                  <a:path w="834" h="835" extrusionOk="0">
                    <a:moveTo>
                      <a:pt x="834" y="417"/>
                    </a:moveTo>
                    <a:cubicBezTo>
                      <a:pt x="834" y="656"/>
                      <a:pt x="655" y="834"/>
                      <a:pt x="417" y="834"/>
                    </a:cubicBezTo>
                    <a:cubicBezTo>
                      <a:pt x="191" y="834"/>
                      <a:pt x="0" y="656"/>
                      <a:pt x="0" y="417"/>
                    </a:cubicBezTo>
                    <a:cubicBezTo>
                      <a:pt x="0" y="191"/>
                      <a:pt x="191" y="1"/>
                      <a:pt x="417" y="1"/>
                    </a:cubicBezTo>
                    <a:cubicBezTo>
                      <a:pt x="655" y="1"/>
                      <a:pt x="834" y="191"/>
                      <a:pt x="834" y="41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3"/>
              <p:cNvSpPr/>
              <p:nvPr/>
            </p:nvSpPr>
            <p:spPr>
              <a:xfrm>
                <a:off x="1626975" y="1404475"/>
                <a:ext cx="155700" cy="72650"/>
              </a:xfrm>
              <a:custGeom>
                <a:avLst/>
                <a:gdLst/>
                <a:ahLst/>
                <a:cxnLst/>
                <a:rect l="l" t="t" r="r" b="b"/>
                <a:pathLst>
                  <a:path w="6228" h="2906" extrusionOk="0">
                    <a:moveTo>
                      <a:pt x="1" y="0"/>
                    </a:moveTo>
                    <a:lnTo>
                      <a:pt x="1" y="2905"/>
                    </a:lnTo>
                    <a:lnTo>
                      <a:pt x="6228" y="2905"/>
                    </a:lnTo>
                    <a:lnTo>
                      <a:pt x="6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907" name="Google Shape;907;p33"/>
          <p:cNvPicPr preferRelativeResize="0"/>
          <p:nvPr/>
        </p:nvPicPr>
        <p:blipFill>
          <a:blip r:embed="rId3">
            <a:alphaModFix/>
          </a:blip>
          <a:stretch>
            <a:fillRect/>
          </a:stretch>
        </p:blipFill>
        <p:spPr>
          <a:xfrm>
            <a:off x="4126125" y="496325"/>
            <a:ext cx="4463752" cy="4150849"/>
          </a:xfrm>
          <a:prstGeom prst="rect">
            <a:avLst/>
          </a:prstGeom>
          <a:noFill/>
          <a:ln>
            <a:noFill/>
          </a:ln>
        </p:spPr>
      </p:pic>
      <p:sp>
        <p:nvSpPr>
          <p:cNvPr id="908" name="Google Shape;908;p33"/>
          <p:cNvSpPr txBox="1"/>
          <p:nvPr/>
        </p:nvSpPr>
        <p:spPr>
          <a:xfrm>
            <a:off x="238428" y="114400"/>
            <a:ext cx="3411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Lobster"/>
                <a:ea typeface="Lobster"/>
                <a:cs typeface="Lobster"/>
                <a:sym typeface="Lobster"/>
              </a:rPr>
              <a:t>Interfacing a humanoid Robot: Nao</a:t>
            </a:r>
            <a:endParaRPr sz="1800">
              <a:solidFill>
                <a:schemeClr val="dk1"/>
              </a:solidFill>
              <a:latin typeface="Lobster"/>
              <a:ea typeface="Lobster"/>
              <a:cs typeface="Lobster"/>
              <a:sym typeface="Lobste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07"/>
                                        </p:tgtEl>
                                        <p:attrNameLst>
                                          <p:attrName>style.visibility</p:attrName>
                                        </p:attrNameLst>
                                      </p:cBhvr>
                                      <p:to>
                                        <p:strVal val="visible"/>
                                      </p:to>
                                    </p:set>
                                    <p:anim calcmode="lin" valueType="num">
                                      <p:cBhvr additive="base">
                                        <p:cTn id="7" dur="500" fill="hold"/>
                                        <p:tgtEl>
                                          <p:spTgt spid="907"/>
                                        </p:tgtEl>
                                        <p:attrNameLst>
                                          <p:attrName>ppt_x</p:attrName>
                                        </p:attrNameLst>
                                      </p:cBhvr>
                                      <p:tavLst>
                                        <p:tav tm="0">
                                          <p:val>
                                            <p:strVal val="#ppt_x"/>
                                          </p:val>
                                        </p:tav>
                                        <p:tav tm="100000">
                                          <p:val>
                                            <p:strVal val="#ppt_x"/>
                                          </p:val>
                                        </p:tav>
                                      </p:tavLst>
                                    </p:anim>
                                    <p:anim calcmode="lin" valueType="num">
                                      <p:cBhvr additive="base">
                                        <p:cTn id="8" dur="500" fill="hold"/>
                                        <p:tgtEl>
                                          <p:spTgt spid="90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34"/>
          <p:cNvSpPr txBox="1"/>
          <p:nvPr/>
        </p:nvSpPr>
        <p:spPr>
          <a:xfrm>
            <a:off x="3178425" y="312675"/>
            <a:ext cx="31116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latin typeface="Lobster"/>
                <a:ea typeface="Lobster"/>
                <a:cs typeface="Lobster"/>
                <a:sym typeface="Lobster"/>
              </a:rPr>
              <a:t>Top AI based Humanoid Robots</a:t>
            </a:r>
            <a:endParaRPr sz="1800">
              <a:latin typeface="Lobster"/>
              <a:ea typeface="Lobster"/>
              <a:cs typeface="Lobster"/>
              <a:sym typeface="Lobster"/>
            </a:endParaRPr>
          </a:p>
        </p:txBody>
      </p:sp>
      <p:sp>
        <p:nvSpPr>
          <p:cNvPr id="914" name="Google Shape;914;p34"/>
          <p:cNvSpPr txBox="1"/>
          <p:nvPr/>
        </p:nvSpPr>
        <p:spPr>
          <a:xfrm>
            <a:off x="1688750" y="1149450"/>
            <a:ext cx="5653200" cy="2957700"/>
          </a:xfrm>
          <a:prstGeom prst="rect">
            <a:avLst/>
          </a:prstGeom>
          <a:noFill/>
          <a:ln>
            <a:noFill/>
          </a:ln>
        </p:spPr>
        <p:txBody>
          <a:bodyPr spcFirstLastPara="1" wrap="square" lIns="91425" tIns="91425" rIns="91425" bIns="91425" anchor="t" anchorCtr="0">
            <a:spAutoFit/>
          </a:bodyPr>
          <a:lstStyle/>
          <a:p>
            <a:pPr marL="457200" lvl="0" indent="-304800" algn="just" rtl="0">
              <a:lnSpc>
                <a:spcPct val="115000"/>
              </a:lnSpc>
              <a:spcBef>
                <a:spcPts val="0"/>
              </a:spcBef>
              <a:spcAft>
                <a:spcPts val="0"/>
              </a:spcAft>
              <a:buClr>
                <a:schemeClr val="accent6"/>
              </a:buClr>
              <a:buSzPts val="1200"/>
              <a:buFont typeface="Times New Roman"/>
              <a:buChar char="●"/>
            </a:pPr>
            <a:r>
              <a:rPr lang="en" sz="1300" b="1" i="1" dirty="0">
                <a:solidFill>
                  <a:schemeClr val="accent6"/>
                </a:solidFill>
                <a:latin typeface="Times New Roman"/>
                <a:ea typeface="Times New Roman"/>
                <a:cs typeface="Times New Roman"/>
                <a:sym typeface="Times New Roman"/>
              </a:rPr>
              <a:t>Sophia</a:t>
            </a:r>
            <a:r>
              <a:rPr lang="en" sz="1300" b="1" dirty="0">
                <a:solidFill>
                  <a:schemeClr val="accent6"/>
                </a:solidFill>
                <a:latin typeface="Times New Roman"/>
                <a:ea typeface="Times New Roman"/>
                <a:cs typeface="Times New Roman"/>
                <a:sym typeface="Times New Roman"/>
              </a:rPr>
              <a:t> </a:t>
            </a:r>
            <a:r>
              <a:rPr lang="en" sz="1200" b="1" dirty="0">
                <a:solidFill>
                  <a:schemeClr val="accent6"/>
                </a:solidFill>
                <a:latin typeface="Times New Roman"/>
                <a:ea typeface="Times New Roman"/>
                <a:cs typeface="Times New Roman"/>
                <a:sym typeface="Times New Roman"/>
              </a:rPr>
              <a:t>-</a:t>
            </a:r>
            <a:r>
              <a:rPr lang="en" sz="1200" dirty="0">
                <a:solidFill>
                  <a:schemeClr val="accent6"/>
                </a:solidFill>
                <a:latin typeface="Times New Roman"/>
                <a:ea typeface="Times New Roman"/>
                <a:cs typeface="Times New Roman"/>
                <a:sym typeface="Times New Roman"/>
              </a:rPr>
              <a:t> Sophia was created by Hanson robotics and can carry out a wide range of human actions.</a:t>
            </a:r>
            <a:endParaRPr sz="1200" dirty="0">
              <a:solidFill>
                <a:schemeClr val="accent6"/>
              </a:solidFill>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accent6"/>
              </a:buClr>
              <a:buSzPts val="1200"/>
              <a:buFont typeface="Times New Roman"/>
              <a:buChar char="●"/>
            </a:pPr>
            <a:r>
              <a:rPr lang="en" sz="1300" b="1" i="1" dirty="0">
                <a:solidFill>
                  <a:schemeClr val="accent6"/>
                </a:solidFill>
                <a:latin typeface="Times New Roman"/>
                <a:ea typeface="Times New Roman"/>
                <a:cs typeface="Times New Roman"/>
                <a:sym typeface="Times New Roman"/>
              </a:rPr>
              <a:t>The Kodomoroid</a:t>
            </a:r>
            <a:r>
              <a:rPr lang="en" sz="1300" b="1" dirty="0">
                <a:solidFill>
                  <a:schemeClr val="accent6"/>
                </a:solidFill>
                <a:latin typeface="Times New Roman"/>
                <a:ea typeface="Times New Roman"/>
                <a:cs typeface="Times New Roman"/>
                <a:sym typeface="Times New Roman"/>
              </a:rPr>
              <a:t> -</a:t>
            </a:r>
            <a:r>
              <a:rPr lang="en" sz="1200" dirty="0">
                <a:solidFill>
                  <a:schemeClr val="accent6"/>
                </a:solidFill>
                <a:latin typeface="Times New Roman"/>
                <a:ea typeface="Times New Roman"/>
                <a:cs typeface="Times New Roman"/>
                <a:sym typeface="Times New Roman"/>
              </a:rPr>
              <a:t> She has been placed at the Museum of Emerging Science and Innovation in Tokyo where she currently works.</a:t>
            </a:r>
            <a:endParaRPr sz="1200" dirty="0">
              <a:solidFill>
                <a:schemeClr val="accent6"/>
              </a:solidFill>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accent6"/>
              </a:buClr>
              <a:buSzPts val="1200"/>
              <a:buFont typeface="Times New Roman"/>
              <a:buChar char="●"/>
            </a:pPr>
            <a:r>
              <a:rPr lang="en" sz="1300" b="1" i="1" dirty="0">
                <a:solidFill>
                  <a:schemeClr val="accent6"/>
                </a:solidFill>
                <a:latin typeface="Times New Roman"/>
                <a:ea typeface="Times New Roman"/>
                <a:cs typeface="Times New Roman"/>
                <a:sym typeface="Times New Roman"/>
              </a:rPr>
              <a:t>Jia Jia</a:t>
            </a:r>
            <a:r>
              <a:rPr lang="en" sz="1300" b="1" dirty="0">
                <a:solidFill>
                  <a:schemeClr val="accent6"/>
                </a:solidFill>
                <a:latin typeface="Times New Roman"/>
                <a:ea typeface="Times New Roman"/>
                <a:cs typeface="Times New Roman"/>
                <a:sym typeface="Times New Roman"/>
              </a:rPr>
              <a:t> -</a:t>
            </a:r>
            <a:r>
              <a:rPr lang="en" sz="1200" dirty="0">
                <a:solidFill>
                  <a:schemeClr val="accent6"/>
                </a:solidFill>
                <a:latin typeface="Times New Roman"/>
                <a:ea typeface="Times New Roman"/>
                <a:cs typeface="Times New Roman"/>
                <a:sym typeface="Times New Roman"/>
              </a:rPr>
              <a:t> This humanoid robot was worked on for three years by a team at the University of Science and Technology of China before its release.</a:t>
            </a:r>
            <a:endParaRPr sz="1200" dirty="0">
              <a:solidFill>
                <a:schemeClr val="accent6"/>
              </a:solidFill>
              <a:latin typeface="Times New Roman"/>
              <a:ea typeface="Times New Roman"/>
              <a:cs typeface="Times New Roman"/>
              <a:sym typeface="Times New Roman"/>
            </a:endParaRPr>
          </a:p>
          <a:p>
            <a:pPr marL="457200" lvl="0" indent="-304800" algn="just" rtl="0">
              <a:lnSpc>
                <a:spcPct val="130000"/>
              </a:lnSpc>
              <a:spcBef>
                <a:spcPts val="0"/>
              </a:spcBef>
              <a:spcAft>
                <a:spcPts val="0"/>
              </a:spcAft>
              <a:buClr>
                <a:schemeClr val="accent6"/>
              </a:buClr>
              <a:buSzPts val="1200"/>
              <a:buFont typeface="Times New Roman"/>
              <a:buChar char="●"/>
            </a:pPr>
            <a:r>
              <a:rPr lang="en" sz="1300" b="1" i="1" dirty="0">
                <a:solidFill>
                  <a:schemeClr val="accent6"/>
                </a:solidFill>
                <a:latin typeface="Times New Roman"/>
                <a:ea typeface="Times New Roman"/>
                <a:cs typeface="Times New Roman"/>
                <a:sym typeface="Times New Roman"/>
              </a:rPr>
              <a:t>Grace</a:t>
            </a:r>
            <a:r>
              <a:rPr lang="en" sz="1300" b="1" dirty="0">
                <a:solidFill>
                  <a:schemeClr val="accent6"/>
                </a:solidFill>
                <a:latin typeface="Times New Roman"/>
                <a:ea typeface="Times New Roman"/>
                <a:cs typeface="Times New Roman"/>
                <a:sym typeface="Times New Roman"/>
              </a:rPr>
              <a:t> -</a:t>
            </a:r>
            <a:r>
              <a:rPr lang="en" sz="1200" dirty="0">
                <a:solidFill>
                  <a:schemeClr val="accent6"/>
                </a:solidFill>
                <a:latin typeface="Times New Roman"/>
                <a:ea typeface="Times New Roman"/>
                <a:cs typeface="Times New Roman"/>
                <a:sym typeface="Times New Roman"/>
              </a:rPr>
              <a:t> A healthcare robot </a:t>
            </a:r>
            <a:r>
              <a:rPr lang="en" sz="1200" u="sng" dirty="0">
                <a:solidFill>
                  <a:schemeClr val="accent6"/>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specializing</a:t>
            </a:r>
            <a:r>
              <a:rPr lang="en" sz="1200" dirty="0">
                <a:solidFill>
                  <a:schemeClr val="accent6"/>
                </a:solidFill>
                <a:latin typeface="Times New Roman"/>
                <a:ea typeface="Times New Roman"/>
                <a:cs typeface="Times New Roman"/>
                <a:sym typeface="Times New Roman"/>
              </a:rPr>
              <a:t> in geriatric healthcare (medical care for older adults).</a:t>
            </a:r>
            <a:endParaRPr sz="1200" dirty="0">
              <a:solidFill>
                <a:schemeClr val="accent6"/>
              </a:solidFill>
              <a:latin typeface="Times New Roman"/>
              <a:ea typeface="Times New Roman"/>
              <a:cs typeface="Times New Roman"/>
              <a:sym typeface="Times New Roman"/>
            </a:endParaRPr>
          </a:p>
          <a:p>
            <a:pPr marL="457200" lvl="0" indent="-304800" algn="just" rtl="0">
              <a:lnSpc>
                <a:spcPct val="130000"/>
              </a:lnSpc>
              <a:spcBef>
                <a:spcPts val="0"/>
              </a:spcBef>
              <a:spcAft>
                <a:spcPts val="0"/>
              </a:spcAft>
              <a:buClr>
                <a:schemeClr val="accent6"/>
              </a:buClr>
              <a:buSzPts val="1200"/>
              <a:buFont typeface="Times New Roman"/>
              <a:buChar char="●"/>
            </a:pPr>
            <a:r>
              <a:rPr lang="en" sz="1300" b="1" i="1" dirty="0">
                <a:solidFill>
                  <a:schemeClr val="accent6"/>
                </a:solidFill>
                <a:latin typeface="Times New Roman"/>
                <a:ea typeface="Times New Roman"/>
                <a:cs typeface="Times New Roman"/>
                <a:sym typeface="Times New Roman"/>
              </a:rPr>
              <a:t>Erica</a:t>
            </a:r>
            <a:r>
              <a:rPr lang="en" sz="1300" b="1" dirty="0">
                <a:solidFill>
                  <a:schemeClr val="accent6"/>
                </a:solidFill>
                <a:latin typeface="Times New Roman"/>
                <a:ea typeface="Times New Roman"/>
                <a:cs typeface="Times New Roman"/>
                <a:sym typeface="Times New Roman"/>
              </a:rPr>
              <a:t> -</a:t>
            </a:r>
            <a:r>
              <a:rPr lang="en" sz="1200" dirty="0">
                <a:solidFill>
                  <a:schemeClr val="accent6"/>
                </a:solidFill>
                <a:latin typeface="Times New Roman"/>
                <a:ea typeface="Times New Roman"/>
                <a:cs typeface="Times New Roman"/>
                <a:sym typeface="Times New Roman"/>
              </a:rPr>
              <a:t> Created by Japanese scientists Hiroshi Ishiguro and Kohei Ogawa,</a:t>
            </a:r>
            <a:endParaRPr sz="1200" dirty="0">
              <a:solidFill>
                <a:schemeClr val="accent6"/>
              </a:solidFill>
              <a:latin typeface="Times New Roman"/>
              <a:ea typeface="Times New Roman"/>
              <a:cs typeface="Times New Roman"/>
              <a:sym typeface="Times New Roman"/>
            </a:endParaRPr>
          </a:p>
          <a:p>
            <a:pPr marL="457200" lvl="0" indent="-304800" algn="just" rtl="0">
              <a:lnSpc>
                <a:spcPct val="130000"/>
              </a:lnSpc>
              <a:spcBef>
                <a:spcPts val="0"/>
              </a:spcBef>
              <a:spcAft>
                <a:spcPts val="0"/>
              </a:spcAft>
              <a:buClr>
                <a:schemeClr val="accent6"/>
              </a:buClr>
              <a:buSzPts val="1200"/>
              <a:buFont typeface="Times New Roman"/>
              <a:buChar char="●"/>
            </a:pPr>
            <a:r>
              <a:rPr lang="en" sz="1300" b="1" i="1" dirty="0">
                <a:solidFill>
                  <a:schemeClr val="accent6"/>
                </a:solidFill>
                <a:latin typeface="Times New Roman"/>
                <a:ea typeface="Times New Roman"/>
                <a:cs typeface="Times New Roman"/>
                <a:sym typeface="Times New Roman"/>
              </a:rPr>
              <a:t>Ameca</a:t>
            </a:r>
            <a:r>
              <a:rPr lang="en" sz="1300" b="1" dirty="0">
                <a:solidFill>
                  <a:schemeClr val="accent6"/>
                </a:solidFill>
                <a:latin typeface="Times New Roman"/>
                <a:ea typeface="Times New Roman"/>
                <a:cs typeface="Times New Roman"/>
                <a:sym typeface="Times New Roman"/>
              </a:rPr>
              <a:t> -</a:t>
            </a:r>
            <a:r>
              <a:rPr lang="en" sz="1200" dirty="0">
                <a:solidFill>
                  <a:schemeClr val="accent6"/>
                </a:solidFill>
                <a:latin typeface="Times New Roman"/>
                <a:ea typeface="Times New Roman"/>
                <a:cs typeface="Times New Roman"/>
                <a:sym typeface="Times New Roman"/>
              </a:rPr>
              <a:t> Ameca would be the </a:t>
            </a:r>
            <a:r>
              <a:rPr lang="en" sz="1200" u="sng" dirty="0">
                <a:solidFill>
                  <a:schemeClr val="accent6"/>
                </a:solid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most realistic</a:t>
            </a:r>
            <a:r>
              <a:rPr lang="en" sz="1200" dirty="0">
                <a:solidFill>
                  <a:schemeClr val="accent6"/>
                </a:solidFill>
                <a:latin typeface="Times New Roman"/>
                <a:ea typeface="Times New Roman"/>
                <a:cs typeface="Times New Roman"/>
                <a:sym typeface="Times New Roman"/>
              </a:rPr>
              <a:t> humanoid robot so far. </a:t>
            </a:r>
            <a:r>
              <a:rPr lang="en" sz="1200" u="sng" dirty="0">
                <a:solidFill>
                  <a:schemeClr val="accent6"/>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Unveiled</a:t>
            </a:r>
            <a:r>
              <a:rPr lang="en" sz="1200" dirty="0">
                <a:solidFill>
                  <a:schemeClr val="accent6"/>
                </a:solidFill>
                <a:latin typeface="Times New Roman"/>
                <a:ea typeface="Times New Roman"/>
                <a:cs typeface="Times New Roman"/>
                <a:sym typeface="Times New Roman"/>
              </a:rPr>
              <a:t> by Engineered Arts (a leading designer and manufacturer of humanoid entertainment robots) in December 2021</a:t>
            </a:r>
            <a:endParaRPr sz="1200" dirty="0">
              <a:solidFill>
                <a:schemeClr val="accent6"/>
              </a:solidFill>
              <a:latin typeface="Times New Roman"/>
              <a:ea typeface="Times New Roman"/>
              <a:cs typeface="Times New Roman"/>
              <a:sym typeface="Times New Roman"/>
            </a:endParaRPr>
          </a:p>
        </p:txBody>
      </p:sp>
      <p:pic>
        <p:nvPicPr>
          <p:cNvPr id="915" name="Google Shape;915;p34"/>
          <p:cNvPicPr preferRelativeResize="0"/>
          <p:nvPr/>
        </p:nvPicPr>
        <p:blipFill>
          <a:blip r:embed="rId6">
            <a:alphaModFix/>
          </a:blip>
          <a:stretch>
            <a:fillRect/>
          </a:stretch>
        </p:blipFill>
        <p:spPr>
          <a:xfrm>
            <a:off x="7900950" y="375924"/>
            <a:ext cx="1092824" cy="1369501"/>
          </a:xfrm>
          <a:prstGeom prst="rect">
            <a:avLst/>
          </a:prstGeom>
          <a:noFill/>
          <a:ln>
            <a:noFill/>
          </a:ln>
        </p:spPr>
      </p:pic>
      <p:pic>
        <p:nvPicPr>
          <p:cNvPr id="916" name="Google Shape;916;p34"/>
          <p:cNvPicPr preferRelativeResize="0"/>
          <p:nvPr/>
        </p:nvPicPr>
        <p:blipFill>
          <a:blip r:embed="rId7">
            <a:alphaModFix/>
          </a:blip>
          <a:stretch>
            <a:fillRect/>
          </a:stretch>
        </p:blipFill>
        <p:spPr>
          <a:xfrm>
            <a:off x="7341950" y="3001800"/>
            <a:ext cx="1148375" cy="1616000"/>
          </a:xfrm>
          <a:prstGeom prst="rect">
            <a:avLst/>
          </a:prstGeom>
          <a:noFill/>
          <a:ln>
            <a:noFill/>
          </a:ln>
        </p:spPr>
      </p:pic>
      <p:pic>
        <p:nvPicPr>
          <p:cNvPr id="917" name="Google Shape;917;p34"/>
          <p:cNvPicPr preferRelativeResize="0"/>
          <p:nvPr/>
        </p:nvPicPr>
        <p:blipFill>
          <a:blip r:embed="rId8">
            <a:alphaModFix/>
          </a:blip>
          <a:stretch>
            <a:fillRect/>
          </a:stretch>
        </p:blipFill>
        <p:spPr>
          <a:xfrm>
            <a:off x="476050" y="3536975"/>
            <a:ext cx="1441101" cy="1080826"/>
          </a:xfrm>
          <a:prstGeom prst="rect">
            <a:avLst/>
          </a:prstGeom>
          <a:noFill/>
          <a:ln>
            <a:noFill/>
          </a:ln>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grpSp>
        <p:nvGrpSpPr>
          <p:cNvPr id="922" name="Google Shape;922;p35"/>
          <p:cNvGrpSpPr/>
          <p:nvPr/>
        </p:nvGrpSpPr>
        <p:grpSpPr>
          <a:xfrm rot="1376517">
            <a:off x="7883380" y="289245"/>
            <a:ext cx="1055997" cy="905509"/>
            <a:chOff x="4041575" y="1574875"/>
            <a:chExt cx="296475" cy="254225"/>
          </a:xfrm>
        </p:grpSpPr>
        <p:sp>
          <p:nvSpPr>
            <p:cNvPr id="923" name="Google Shape;923;p35"/>
            <p:cNvSpPr/>
            <p:nvPr/>
          </p:nvSpPr>
          <p:spPr>
            <a:xfrm>
              <a:off x="4041575" y="1574875"/>
              <a:ext cx="296475" cy="254225"/>
            </a:xfrm>
            <a:custGeom>
              <a:avLst/>
              <a:gdLst/>
              <a:ahLst/>
              <a:cxnLst/>
              <a:rect l="l" t="t" r="r" b="b"/>
              <a:pathLst>
                <a:path w="11859" h="10169" extrusionOk="0">
                  <a:moveTo>
                    <a:pt x="655" y="0"/>
                  </a:moveTo>
                  <a:cubicBezTo>
                    <a:pt x="286" y="0"/>
                    <a:pt x="0" y="298"/>
                    <a:pt x="0" y="655"/>
                  </a:cubicBezTo>
                  <a:cubicBezTo>
                    <a:pt x="0" y="941"/>
                    <a:pt x="179" y="1179"/>
                    <a:pt x="429" y="1274"/>
                  </a:cubicBezTo>
                  <a:lnTo>
                    <a:pt x="429" y="4561"/>
                  </a:lnTo>
                  <a:cubicBezTo>
                    <a:pt x="238" y="4739"/>
                    <a:pt x="119" y="5001"/>
                    <a:pt x="119" y="5275"/>
                  </a:cubicBezTo>
                  <a:cubicBezTo>
                    <a:pt x="119" y="5811"/>
                    <a:pt x="548" y="6251"/>
                    <a:pt x="1084" y="6251"/>
                  </a:cubicBezTo>
                  <a:cubicBezTo>
                    <a:pt x="1095" y="6251"/>
                    <a:pt x="1119" y="6239"/>
                    <a:pt x="1131" y="6239"/>
                  </a:cubicBezTo>
                  <a:cubicBezTo>
                    <a:pt x="1584" y="8478"/>
                    <a:pt x="3560" y="10168"/>
                    <a:pt x="5929" y="10168"/>
                  </a:cubicBezTo>
                  <a:cubicBezTo>
                    <a:pt x="8299" y="10168"/>
                    <a:pt x="10275" y="8478"/>
                    <a:pt x="10716" y="6239"/>
                  </a:cubicBezTo>
                  <a:cubicBezTo>
                    <a:pt x="10728" y="6239"/>
                    <a:pt x="10751" y="6251"/>
                    <a:pt x="10763" y="6251"/>
                  </a:cubicBezTo>
                  <a:cubicBezTo>
                    <a:pt x="11299" y="6251"/>
                    <a:pt x="11728" y="5811"/>
                    <a:pt x="11728" y="5275"/>
                  </a:cubicBezTo>
                  <a:cubicBezTo>
                    <a:pt x="11728" y="5001"/>
                    <a:pt x="11609" y="4739"/>
                    <a:pt x="11418" y="4561"/>
                  </a:cubicBezTo>
                  <a:lnTo>
                    <a:pt x="11418" y="1274"/>
                  </a:lnTo>
                  <a:cubicBezTo>
                    <a:pt x="11668" y="1179"/>
                    <a:pt x="11859" y="941"/>
                    <a:pt x="11859" y="655"/>
                  </a:cubicBezTo>
                  <a:cubicBezTo>
                    <a:pt x="11859" y="298"/>
                    <a:pt x="11561" y="0"/>
                    <a:pt x="11192" y="0"/>
                  </a:cubicBezTo>
                  <a:cubicBezTo>
                    <a:pt x="10835" y="0"/>
                    <a:pt x="10537" y="298"/>
                    <a:pt x="10537" y="655"/>
                  </a:cubicBezTo>
                  <a:cubicBezTo>
                    <a:pt x="10537" y="941"/>
                    <a:pt x="10728" y="1179"/>
                    <a:pt x="10978" y="1274"/>
                  </a:cubicBezTo>
                  <a:lnTo>
                    <a:pt x="10978" y="4334"/>
                  </a:lnTo>
                  <a:cubicBezTo>
                    <a:pt x="10906" y="4311"/>
                    <a:pt x="10835" y="4311"/>
                    <a:pt x="10763" y="4311"/>
                  </a:cubicBezTo>
                  <a:lnTo>
                    <a:pt x="10716" y="4311"/>
                  </a:lnTo>
                  <a:cubicBezTo>
                    <a:pt x="10275" y="2072"/>
                    <a:pt x="8299" y="381"/>
                    <a:pt x="5929" y="381"/>
                  </a:cubicBezTo>
                  <a:cubicBezTo>
                    <a:pt x="3560" y="381"/>
                    <a:pt x="1584" y="2072"/>
                    <a:pt x="1131" y="4311"/>
                  </a:cubicBezTo>
                  <a:lnTo>
                    <a:pt x="1084" y="4311"/>
                  </a:lnTo>
                  <a:cubicBezTo>
                    <a:pt x="1012" y="4311"/>
                    <a:pt x="941" y="4311"/>
                    <a:pt x="881" y="4334"/>
                  </a:cubicBezTo>
                  <a:lnTo>
                    <a:pt x="881" y="1274"/>
                  </a:lnTo>
                  <a:cubicBezTo>
                    <a:pt x="1131" y="1179"/>
                    <a:pt x="1310" y="941"/>
                    <a:pt x="1310" y="655"/>
                  </a:cubicBezTo>
                  <a:cubicBezTo>
                    <a:pt x="1310" y="298"/>
                    <a:pt x="1012" y="0"/>
                    <a:pt x="655" y="0"/>
                  </a:cubicBezTo>
                  <a:close/>
                </a:path>
              </a:pathLst>
            </a:custGeom>
            <a:solidFill>
              <a:schemeClr val="accent6"/>
            </a:solidFill>
            <a:ln w="152400" cap="flat" cmpd="sng">
              <a:solidFill>
                <a:schemeClr val="accent6"/>
              </a:solidFill>
              <a:prstDash val="solid"/>
              <a:round/>
              <a:headEnd type="none" w="sm" len="sm"/>
              <a:tailEnd type="none" w="sm" len="sm"/>
            </a:ln>
            <a:effectLst>
              <a:outerShdw dist="66675" dir="2820000" algn="bl" rotWithShape="0">
                <a:schemeClr val="lt2">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 name="Google Shape;924;p35"/>
            <p:cNvGrpSpPr/>
            <p:nvPr/>
          </p:nvGrpSpPr>
          <p:grpSpPr>
            <a:xfrm>
              <a:off x="4041575" y="1575025"/>
              <a:ext cx="296475" cy="253925"/>
              <a:chOff x="4041575" y="-114775"/>
              <a:chExt cx="296475" cy="253925"/>
            </a:xfrm>
          </p:grpSpPr>
          <p:sp>
            <p:nvSpPr>
              <p:cNvPr id="925" name="Google Shape;925;p35"/>
              <p:cNvSpPr/>
              <p:nvPr/>
            </p:nvSpPr>
            <p:spPr>
              <a:xfrm>
                <a:off x="4052275" y="-104050"/>
                <a:ext cx="11050" cy="125925"/>
              </a:xfrm>
              <a:custGeom>
                <a:avLst/>
                <a:gdLst/>
                <a:ahLst/>
                <a:cxnLst/>
                <a:rect l="l" t="t" r="r" b="b"/>
                <a:pathLst>
                  <a:path w="442" h="5037" extrusionOk="0">
                    <a:moveTo>
                      <a:pt x="227" y="1"/>
                    </a:moveTo>
                    <a:cubicBezTo>
                      <a:pt x="96" y="1"/>
                      <a:pt x="1" y="96"/>
                      <a:pt x="1" y="227"/>
                    </a:cubicBezTo>
                    <a:lnTo>
                      <a:pt x="1" y="4823"/>
                    </a:lnTo>
                    <a:cubicBezTo>
                      <a:pt x="1" y="4942"/>
                      <a:pt x="96" y="5037"/>
                      <a:pt x="227" y="5037"/>
                    </a:cubicBezTo>
                    <a:cubicBezTo>
                      <a:pt x="346" y="5037"/>
                      <a:pt x="441" y="4942"/>
                      <a:pt x="441" y="4823"/>
                    </a:cubicBezTo>
                    <a:lnTo>
                      <a:pt x="441" y="227"/>
                    </a:lnTo>
                    <a:cubicBezTo>
                      <a:pt x="441" y="96"/>
                      <a:pt x="34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5"/>
              <p:cNvSpPr/>
              <p:nvPr/>
            </p:nvSpPr>
            <p:spPr>
              <a:xfrm>
                <a:off x="4041575" y="-114775"/>
                <a:ext cx="32750" cy="32775"/>
              </a:xfrm>
              <a:custGeom>
                <a:avLst/>
                <a:gdLst/>
                <a:ahLst/>
                <a:cxnLst/>
                <a:rect l="l" t="t" r="r" b="b"/>
                <a:pathLst>
                  <a:path w="1310" h="1311" extrusionOk="0">
                    <a:moveTo>
                      <a:pt x="655" y="1"/>
                    </a:moveTo>
                    <a:cubicBezTo>
                      <a:pt x="286" y="1"/>
                      <a:pt x="0" y="287"/>
                      <a:pt x="0" y="656"/>
                    </a:cubicBezTo>
                    <a:cubicBezTo>
                      <a:pt x="0" y="1013"/>
                      <a:pt x="286" y="1311"/>
                      <a:pt x="655" y="1311"/>
                    </a:cubicBezTo>
                    <a:cubicBezTo>
                      <a:pt x="1012" y="1311"/>
                      <a:pt x="1310" y="1013"/>
                      <a:pt x="1310" y="656"/>
                    </a:cubicBezTo>
                    <a:cubicBezTo>
                      <a:pt x="1310" y="287"/>
                      <a:pt x="1012"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5"/>
              <p:cNvSpPr/>
              <p:nvPr/>
            </p:nvSpPr>
            <p:spPr>
              <a:xfrm>
                <a:off x="4316000" y="-104050"/>
                <a:ext cx="11050" cy="125925"/>
              </a:xfrm>
              <a:custGeom>
                <a:avLst/>
                <a:gdLst/>
                <a:ahLst/>
                <a:cxnLst/>
                <a:rect l="l" t="t" r="r" b="b"/>
                <a:pathLst>
                  <a:path w="442" h="5037" extrusionOk="0">
                    <a:moveTo>
                      <a:pt x="215" y="1"/>
                    </a:moveTo>
                    <a:cubicBezTo>
                      <a:pt x="96" y="1"/>
                      <a:pt x="1" y="96"/>
                      <a:pt x="1" y="227"/>
                    </a:cubicBezTo>
                    <a:lnTo>
                      <a:pt x="1" y="4823"/>
                    </a:lnTo>
                    <a:cubicBezTo>
                      <a:pt x="1" y="4942"/>
                      <a:pt x="96" y="5037"/>
                      <a:pt x="215" y="5037"/>
                    </a:cubicBezTo>
                    <a:cubicBezTo>
                      <a:pt x="346" y="5037"/>
                      <a:pt x="441" y="4942"/>
                      <a:pt x="441" y="4823"/>
                    </a:cubicBezTo>
                    <a:lnTo>
                      <a:pt x="441" y="227"/>
                    </a:lnTo>
                    <a:cubicBezTo>
                      <a:pt x="441" y="96"/>
                      <a:pt x="346"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5"/>
              <p:cNvSpPr/>
              <p:nvPr/>
            </p:nvSpPr>
            <p:spPr>
              <a:xfrm>
                <a:off x="4305000" y="-114775"/>
                <a:ext cx="33050" cy="32775"/>
              </a:xfrm>
              <a:custGeom>
                <a:avLst/>
                <a:gdLst/>
                <a:ahLst/>
                <a:cxnLst/>
                <a:rect l="l" t="t" r="r" b="b"/>
                <a:pathLst>
                  <a:path w="1322" h="1311" extrusionOk="0">
                    <a:moveTo>
                      <a:pt x="655" y="1"/>
                    </a:moveTo>
                    <a:cubicBezTo>
                      <a:pt x="298" y="1"/>
                      <a:pt x="0" y="287"/>
                      <a:pt x="0" y="656"/>
                    </a:cubicBezTo>
                    <a:cubicBezTo>
                      <a:pt x="0" y="1013"/>
                      <a:pt x="298" y="1311"/>
                      <a:pt x="655" y="1311"/>
                    </a:cubicBezTo>
                    <a:cubicBezTo>
                      <a:pt x="1024" y="1311"/>
                      <a:pt x="1322" y="1013"/>
                      <a:pt x="1322" y="656"/>
                    </a:cubicBezTo>
                    <a:cubicBezTo>
                      <a:pt x="1322" y="287"/>
                      <a:pt x="1024" y="1"/>
                      <a:pt x="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5"/>
              <p:cNvSpPr/>
              <p:nvPr/>
            </p:nvSpPr>
            <p:spPr>
              <a:xfrm>
                <a:off x="4286525" y="-7300"/>
                <a:ext cx="48250" cy="48525"/>
              </a:xfrm>
              <a:custGeom>
                <a:avLst/>
                <a:gdLst/>
                <a:ahLst/>
                <a:cxnLst/>
                <a:rect l="l" t="t" r="r" b="b"/>
                <a:pathLst>
                  <a:path w="1930" h="1941" extrusionOk="0">
                    <a:moveTo>
                      <a:pt x="965" y="0"/>
                    </a:moveTo>
                    <a:cubicBezTo>
                      <a:pt x="430" y="0"/>
                      <a:pt x="1" y="441"/>
                      <a:pt x="1" y="976"/>
                    </a:cubicBezTo>
                    <a:cubicBezTo>
                      <a:pt x="1" y="1512"/>
                      <a:pt x="430" y="1941"/>
                      <a:pt x="965" y="1941"/>
                    </a:cubicBezTo>
                    <a:cubicBezTo>
                      <a:pt x="1501" y="1941"/>
                      <a:pt x="1930" y="1512"/>
                      <a:pt x="1930" y="976"/>
                    </a:cubicBezTo>
                    <a:cubicBezTo>
                      <a:pt x="1930" y="441"/>
                      <a:pt x="1501"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5"/>
              <p:cNvSpPr/>
              <p:nvPr/>
            </p:nvSpPr>
            <p:spPr>
              <a:xfrm>
                <a:off x="4044550" y="-7300"/>
                <a:ext cx="48525" cy="48525"/>
              </a:xfrm>
              <a:custGeom>
                <a:avLst/>
                <a:gdLst/>
                <a:ahLst/>
                <a:cxnLst/>
                <a:rect l="l" t="t" r="r" b="b"/>
                <a:pathLst>
                  <a:path w="1941" h="1941" extrusionOk="0">
                    <a:moveTo>
                      <a:pt x="965" y="0"/>
                    </a:moveTo>
                    <a:cubicBezTo>
                      <a:pt x="429" y="0"/>
                      <a:pt x="0" y="441"/>
                      <a:pt x="0" y="976"/>
                    </a:cubicBezTo>
                    <a:cubicBezTo>
                      <a:pt x="0" y="1512"/>
                      <a:pt x="429" y="1941"/>
                      <a:pt x="965" y="1941"/>
                    </a:cubicBezTo>
                    <a:cubicBezTo>
                      <a:pt x="1500" y="1941"/>
                      <a:pt x="1941" y="1512"/>
                      <a:pt x="1941" y="976"/>
                    </a:cubicBezTo>
                    <a:cubicBezTo>
                      <a:pt x="1941" y="441"/>
                      <a:pt x="15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5"/>
              <p:cNvSpPr/>
              <p:nvPr/>
            </p:nvSpPr>
            <p:spPr>
              <a:xfrm>
                <a:off x="4067450" y="-105250"/>
                <a:ext cx="244400" cy="244400"/>
              </a:xfrm>
              <a:custGeom>
                <a:avLst/>
                <a:gdLst/>
                <a:ahLst/>
                <a:cxnLst/>
                <a:rect l="l" t="t" r="r" b="b"/>
                <a:pathLst>
                  <a:path w="9776" h="9776" extrusionOk="0">
                    <a:moveTo>
                      <a:pt x="4894" y="1"/>
                    </a:moveTo>
                    <a:cubicBezTo>
                      <a:pt x="2192" y="1"/>
                      <a:pt x="1" y="2192"/>
                      <a:pt x="1" y="4894"/>
                    </a:cubicBezTo>
                    <a:cubicBezTo>
                      <a:pt x="1" y="7597"/>
                      <a:pt x="2192" y="9776"/>
                      <a:pt x="4894" y="9776"/>
                    </a:cubicBezTo>
                    <a:cubicBezTo>
                      <a:pt x="7585" y="9776"/>
                      <a:pt x="9776" y="7597"/>
                      <a:pt x="9776" y="4894"/>
                    </a:cubicBezTo>
                    <a:cubicBezTo>
                      <a:pt x="9776" y="2192"/>
                      <a:pt x="7585" y="1"/>
                      <a:pt x="4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5"/>
              <p:cNvSpPr/>
              <p:nvPr/>
            </p:nvSpPr>
            <p:spPr>
              <a:xfrm>
                <a:off x="4090375" y="-18625"/>
                <a:ext cx="198575" cy="69975"/>
              </a:xfrm>
              <a:custGeom>
                <a:avLst/>
                <a:gdLst/>
                <a:ahLst/>
                <a:cxnLst/>
                <a:rect l="l" t="t" r="r" b="b"/>
                <a:pathLst>
                  <a:path w="7943" h="2799" extrusionOk="0">
                    <a:moveTo>
                      <a:pt x="679" y="1"/>
                    </a:moveTo>
                    <a:cubicBezTo>
                      <a:pt x="298" y="1"/>
                      <a:pt x="1" y="310"/>
                      <a:pt x="1" y="679"/>
                    </a:cubicBezTo>
                    <a:lnTo>
                      <a:pt x="1" y="2120"/>
                    </a:lnTo>
                    <a:cubicBezTo>
                      <a:pt x="1" y="2501"/>
                      <a:pt x="298" y="2799"/>
                      <a:pt x="679" y="2799"/>
                    </a:cubicBezTo>
                    <a:lnTo>
                      <a:pt x="7275" y="2799"/>
                    </a:lnTo>
                    <a:cubicBezTo>
                      <a:pt x="7645" y="2799"/>
                      <a:pt x="7942" y="2501"/>
                      <a:pt x="7942" y="2120"/>
                    </a:cubicBezTo>
                    <a:lnTo>
                      <a:pt x="7942" y="679"/>
                    </a:lnTo>
                    <a:cubicBezTo>
                      <a:pt x="7942" y="310"/>
                      <a:pt x="7645" y="1"/>
                      <a:pt x="7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5"/>
              <p:cNvSpPr/>
              <p:nvPr/>
            </p:nvSpPr>
            <p:spPr>
              <a:xfrm>
                <a:off x="4119550" y="4600"/>
                <a:ext cx="24725" cy="24725"/>
              </a:xfrm>
              <a:custGeom>
                <a:avLst/>
                <a:gdLst/>
                <a:ahLst/>
                <a:cxnLst/>
                <a:rect l="l" t="t" r="r" b="b"/>
                <a:pathLst>
                  <a:path w="989" h="989" extrusionOk="0">
                    <a:moveTo>
                      <a:pt x="489" y="0"/>
                    </a:moveTo>
                    <a:cubicBezTo>
                      <a:pt x="215" y="0"/>
                      <a:pt x="1" y="227"/>
                      <a:pt x="1" y="500"/>
                    </a:cubicBezTo>
                    <a:cubicBezTo>
                      <a:pt x="1" y="774"/>
                      <a:pt x="215" y="989"/>
                      <a:pt x="489" y="989"/>
                    </a:cubicBezTo>
                    <a:cubicBezTo>
                      <a:pt x="763" y="989"/>
                      <a:pt x="989" y="774"/>
                      <a:pt x="989" y="500"/>
                    </a:cubicBezTo>
                    <a:cubicBezTo>
                      <a:pt x="989" y="227"/>
                      <a:pt x="763" y="0"/>
                      <a:pt x="4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5"/>
              <p:cNvSpPr/>
              <p:nvPr/>
            </p:nvSpPr>
            <p:spPr>
              <a:xfrm>
                <a:off x="4235050" y="4600"/>
                <a:ext cx="25025" cy="24725"/>
              </a:xfrm>
              <a:custGeom>
                <a:avLst/>
                <a:gdLst/>
                <a:ahLst/>
                <a:cxnLst/>
                <a:rect l="l" t="t" r="r" b="b"/>
                <a:pathLst>
                  <a:path w="1001" h="989" extrusionOk="0">
                    <a:moveTo>
                      <a:pt x="500" y="0"/>
                    </a:moveTo>
                    <a:cubicBezTo>
                      <a:pt x="226" y="0"/>
                      <a:pt x="0" y="227"/>
                      <a:pt x="0" y="500"/>
                    </a:cubicBezTo>
                    <a:cubicBezTo>
                      <a:pt x="0" y="774"/>
                      <a:pt x="226" y="989"/>
                      <a:pt x="500" y="989"/>
                    </a:cubicBezTo>
                    <a:cubicBezTo>
                      <a:pt x="774" y="989"/>
                      <a:pt x="1000" y="774"/>
                      <a:pt x="1000" y="500"/>
                    </a:cubicBezTo>
                    <a:cubicBezTo>
                      <a:pt x="1000" y="227"/>
                      <a:pt x="774" y="0"/>
                      <a:pt x="5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5" name="Google Shape;935;p35"/>
          <p:cNvSpPr txBox="1"/>
          <p:nvPr/>
        </p:nvSpPr>
        <p:spPr>
          <a:xfrm>
            <a:off x="1832300" y="1093025"/>
            <a:ext cx="21885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latin typeface="Lobster"/>
                <a:ea typeface="Lobster"/>
                <a:cs typeface="Lobster"/>
                <a:sym typeface="Lobster"/>
              </a:rPr>
              <a:t>Risk &amp; Concern</a:t>
            </a:r>
            <a:endParaRPr sz="1800" dirty="0">
              <a:latin typeface="Lobster"/>
              <a:ea typeface="Lobster"/>
              <a:cs typeface="Lobster"/>
              <a:sym typeface="Lobster"/>
            </a:endParaRPr>
          </a:p>
        </p:txBody>
      </p:sp>
      <p:sp>
        <p:nvSpPr>
          <p:cNvPr id="936" name="Google Shape;936;p35"/>
          <p:cNvSpPr txBox="1"/>
          <p:nvPr/>
        </p:nvSpPr>
        <p:spPr>
          <a:xfrm>
            <a:off x="2179575" y="1771175"/>
            <a:ext cx="3831900" cy="14775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accent6"/>
              </a:buClr>
              <a:buSzPts val="1200"/>
              <a:buFont typeface="Times New Roman"/>
              <a:buChar char="●"/>
            </a:pPr>
            <a:r>
              <a:rPr lang="en" sz="1200" dirty="0">
                <a:solidFill>
                  <a:schemeClr val="accent6"/>
                </a:solidFill>
                <a:latin typeface="Times New Roman"/>
                <a:ea typeface="Times New Roman"/>
                <a:cs typeface="Times New Roman"/>
                <a:sym typeface="Times New Roman"/>
              </a:rPr>
              <a:t>Physical harm</a:t>
            </a:r>
            <a:endParaRPr sz="1200" dirty="0">
              <a:solidFill>
                <a:schemeClr val="accent6"/>
              </a:solidFill>
              <a:latin typeface="Times New Roman"/>
              <a:ea typeface="Times New Roman"/>
              <a:cs typeface="Times New Roman"/>
              <a:sym typeface="Times New Roman"/>
            </a:endParaRPr>
          </a:p>
          <a:p>
            <a:pPr marL="457200" lvl="0" indent="-304800" algn="l" rtl="0">
              <a:spcBef>
                <a:spcPts val="0"/>
              </a:spcBef>
              <a:spcAft>
                <a:spcPts val="0"/>
              </a:spcAft>
              <a:buClr>
                <a:schemeClr val="accent6"/>
              </a:buClr>
              <a:buSzPts val="1200"/>
              <a:buFont typeface="Times New Roman"/>
              <a:buChar char="●"/>
            </a:pPr>
            <a:r>
              <a:rPr lang="en" sz="1200" dirty="0">
                <a:solidFill>
                  <a:schemeClr val="accent6"/>
                </a:solidFill>
                <a:latin typeface="Times New Roman"/>
                <a:ea typeface="Times New Roman"/>
                <a:cs typeface="Times New Roman"/>
                <a:sym typeface="Times New Roman"/>
              </a:rPr>
              <a:t>Job displacement</a:t>
            </a:r>
            <a:endParaRPr sz="1200" dirty="0">
              <a:solidFill>
                <a:schemeClr val="accent6"/>
              </a:solidFill>
              <a:latin typeface="Times New Roman"/>
              <a:ea typeface="Times New Roman"/>
              <a:cs typeface="Times New Roman"/>
              <a:sym typeface="Times New Roman"/>
            </a:endParaRPr>
          </a:p>
          <a:p>
            <a:pPr marL="457200" lvl="0" indent="-304800" algn="l" rtl="0">
              <a:spcBef>
                <a:spcPts val="0"/>
              </a:spcBef>
              <a:spcAft>
                <a:spcPts val="0"/>
              </a:spcAft>
              <a:buClr>
                <a:schemeClr val="accent6"/>
              </a:buClr>
              <a:buSzPts val="1200"/>
              <a:buFont typeface="Times New Roman"/>
              <a:buChar char="●"/>
            </a:pPr>
            <a:r>
              <a:rPr lang="en" sz="1200" dirty="0">
                <a:solidFill>
                  <a:schemeClr val="accent6"/>
                </a:solidFill>
                <a:latin typeface="Times New Roman"/>
                <a:ea typeface="Times New Roman"/>
                <a:cs typeface="Times New Roman"/>
                <a:sym typeface="Times New Roman"/>
              </a:rPr>
              <a:t>Privacy and security risks</a:t>
            </a:r>
            <a:endParaRPr sz="1200" dirty="0">
              <a:solidFill>
                <a:schemeClr val="accent6"/>
              </a:solidFill>
              <a:latin typeface="Times New Roman"/>
              <a:ea typeface="Times New Roman"/>
              <a:cs typeface="Times New Roman"/>
              <a:sym typeface="Times New Roman"/>
            </a:endParaRPr>
          </a:p>
          <a:p>
            <a:pPr marL="457200" lvl="0" indent="-304800" algn="l" rtl="0">
              <a:spcBef>
                <a:spcPts val="0"/>
              </a:spcBef>
              <a:spcAft>
                <a:spcPts val="0"/>
              </a:spcAft>
              <a:buClr>
                <a:schemeClr val="accent6"/>
              </a:buClr>
              <a:buSzPts val="1200"/>
              <a:buFont typeface="Times New Roman"/>
              <a:buChar char="●"/>
            </a:pPr>
            <a:r>
              <a:rPr lang="en" sz="1200" dirty="0">
                <a:solidFill>
                  <a:schemeClr val="accent6"/>
                </a:solidFill>
                <a:latin typeface="Times New Roman"/>
                <a:ea typeface="Times New Roman"/>
                <a:cs typeface="Times New Roman"/>
                <a:sym typeface="Times New Roman"/>
              </a:rPr>
              <a:t>Bias and discrimination</a:t>
            </a:r>
            <a:endParaRPr sz="1200" dirty="0">
              <a:solidFill>
                <a:schemeClr val="accent6"/>
              </a:solidFill>
              <a:latin typeface="Times New Roman"/>
              <a:ea typeface="Times New Roman"/>
              <a:cs typeface="Times New Roman"/>
              <a:sym typeface="Times New Roman"/>
            </a:endParaRPr>
          </a:p>
          <a:p>
            <a:pPr marL="457200" lvl="0" indent="-304800" algn="l" rtl="0">
              <a:spcBef>
                <a:spcPts val="0"/>
              </a:spcBef>
              <a:spcAft>
                <a:spcPts val="0"/>
              </a:spcAft>
              <a:buClr>
                <a:schemeClr val="accent6"/>
              </a:buClr>
              <a:buSzPts val="1200"/>
              <a:buFont typeface="Times New Roman"/>
              <a:buChar char="●"/>
            </a:pPr>
            <a:r>
              <a:rPr lang="en" sz="1200" dirty="0">
                <a:solidFill>
                  <a:schemeClr val="accent6"/>
                </a:solidFill>
                <a:latin typeface="Times New Roman"/>
                <a:ea typeface="Times New Roman"/>
                <a:cs typeface="Times New Roman"/>
                <a:sym typeface="Times New Roman"/>
              </a:rPr>
              <a:t>Social manipulation</a:t>
            </a:r>
            <a:endParaRPr sz="1200" dirty="0">
              <a:solidFill>
                <a:schemeClr val="accent6"/>
              </a:solidFill>
              <a:latin typeface="Times New Roman"/>
              <a:ea typeface="Times New Roman"/>
              <a:cs typeface="Times New Roman"/>
              <a:sym typeface="Times New Roman"/>
            </a:endParaRPr>
          </a:p>
          <a:p>
            <a:pPr marL="457200" lvl="0" indent="-304800" algn="l" rtl="0">
              <a:spcBef>
                <a:spcPts val="0"/>
              </a:spcBef>
              <a:spcAft>
                <a:spcPts val="0"/>
              </a:spcAft>
              <a:buClr>
                <a:schemeClr val="accent6"/>
              </a:buClr>
              <a:buSzPts val="1200"/>
              <a:buFont typeface="Times New Roman"/>
              <a:buChar char="●"/>
            </a:pPr>
            <a:r>
              <a:rPr lang="en" sz="1200" dirty="0">
                <a:solidFill>
                  <a:schemeClr val="accent6"/>
                </a:solidFill>
                <a:latin typeface="Times New Roman"/>
                <a:ea typeface="Times New Roman"/>
                <a:cs typeface="Times New Roman"/>
                <a:sym typeface="Times New Roman"/>
              </a:rPr>
              <a:t>Misalignment between our goals and the machine’s</a:t>
            </a:r>
            <a:endParaRPr sz="1200" dirty="0">
              <a:solidFill>
                <a:schemeClr val="accent6"/>
              </a:solidFill>
              <a:latin typeface="Times New Roman"/>
              <a:ea typeface="Times New Roman"/>
              <a:cs typeface="Times New Roman"/>
              <a:sym typeface="Times New Roman"/>
            </a:endParaRPr>
          </a:p>
          <a:p>
            <a:pPr marL="457200" lvl="0" indent="-304800" algn="l" rtl="0">
              <a:spcBef>
                <a:spcPts val="0"/>
              </a:spcBef>
              <a:spcAft>
                <a:spcPts val="0"/>
              </a:spcAft>
              <a:buClr>
                <a:schemeClr val="accent6"/>
              </a:buClr>
              <a:buSzPts val="1200"/>
              <a:buFont typeface="Times New Roman"/>
              <a:buChar char="●"/>
            </a:pPr>
            <a:r>
              <a:rPr lang="en" sz="1200" dirty="0">
                <a:solidFill>
                  <a:schemeClr val="accent6"/>
                </a:solidFill>
                <a:latin typeface="Times New Roman"/>
                <a:ea typeface="Times New Roman"/>
                <a:cs typeface="Times New Roman"/>
                <a:sym typeface="Times New Roman"/>
              </a:rPr>
              <a:t>Ethical concerns</a:t>
            </a:r>
            <a:endParaRPr sz="1200" dirty="0">
              <a:solidFill>
                <a:schemeClr val="accent6"/>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36"/>
          <p:cNvSpPr txBox="1"/>
          <p:nvPr/>
        </p:nvSpPr>
        <p:spPr>
          <a:xfrm>
            <a:off x="769050" y="2922875"/>
            <a:ext cx="2336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latin typeface="Lobster"/>
                <a:ea typeface="Lobster"/>
                <a:cs typeface="Lobster"/>
                <a:sym typeface="Lobster"/>
              </a:rPr>
              <a:t>Conclusion</a:t>
            </a:r>
            <a:endParaRPr sz="1800">
              <a:latin typeface="Lobster"/>
              <a:ea typeface="Lobster"/>
              <a:cs typeface="Lobster"/>
              <a:sym typeface="Lobster"/>
            </a:endParaRPr>
          </a:p>
        </p:txBody>
      </p:sp>
      <p:pic>
        <p:nvPicPr>
          <p:cNvPr id="942" name="Google Shape;942;p36"/>
          <p:cNvPicPr preferRelativeResize="0"/>
          <p:nvPr/>
        </p:nvPicPr>
        <p:blipFill>
          <a:blip r:embed="rId3">
            <a:alphaModFix/>
          </a:blip>
          <a:stretch>
            <a:fillRect/>
          </a:stretch>
        </p:blipFill>
        <p:spPr>
          <a:xfrm>
            <a:off x="2751225" y="90550"/>
            <a:ext cx="3754799" cy="2671576"/>
          </a:xfrm>
          <a:prstGeom prst="rect">
            <a:avLst/>
          </a:prstGeom>
          <a:noFill/>
          <a:ln>
            <a:noFill/>
          </a:ln>
        </p:spPr>
      </p:pic>
      <p:sp>
        <p:nvSpPr>
          <p:cNvPr id="943" name="Google Shape;943;p36"/>
          <p:cNvSpPr txBox="1"/>
          <p:nvPr/>
        </p:nvSpPr>
        <p:spPr>
          <a:xfrm>
            <a:off x="1387250" y="3384575"/>
            <a:ext cx="6899100" cy="8772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500" dirty="0">
                <a:highlight>
                  <a:srgbClr val="FFFFFF"/>
                </a:highlight>
                <a:latin typeface="Times New Roman"/>
                <a:ea typeface="Times New Roman"/>
                <a:cs typeface="Times New Roman"/>
                <a:sym typeface="Times New Roman"/>
              </a:rPr>
              <a:t>The use of AI in humanoid robots has the potential to revolutionize various industries and transform our daily lives. While there are many potential benefits, we must also consider the ethical implications and potential challenges that may arise.</a:t>
            </a:r>
            <a:endParaRPr dirty="0">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sp>
        <p:nvSpPr>
          <p:cNvPr id="948" name="Google Shape;948;p37"/>
          <p:cNvSpPr/>
          <p:nvPr/>
        </p:nvSpPr>
        <p:spPr>
          <a:xfrm>
            <a:off x="2475" y="264319"/>
            <a:ext cx="9144000" cy="4525306"/>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txBox="1"/>
          <p:nvPr/>
        </p:nvSpPr>
        <p:spPr>
          <a:xfrm>
            <a:off x="1436950" y="1170575"/>
            <a:ext cx="6387600" cy="3200846"/>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Roboto"/>
              <a:buChar char="➢"/>
            </a:pPr>
            <a:r>
              <a:rPr lang="en" u="sng" dirty="0">
                <a:solidFill>
                  <a:schemeClr val="hlink"/>
                </a:solidFill>
                <a:latin typeface="Times New Roman" panose="02020603050405020304" pitchFamily="18" charset="0"/>
                <a:ea typeface="Roboto"/>
                <a:cs typeface="Times New Roman" panose="02020603050405020304" pitchFamily="18" charset="0"/>
                <a:sym typeface="Roboto"/>
                <a:hlinkClick r:id="rId3"/>
              </a:rPr>
              <a:t>https://www.forbes.com/sites/cognitiveworld/2019/02/25/artificial-intelligence-in-humanoid-robots/?sh=4a280ca424c7</a:t>
            </a:r>
            <a:endParaRPr dirty="0">
              <a:latin typeface="Times New Roman" panose="02020603050405020304" pitchFamily="18" charset="0"/>
              <a:ea typeface="Roboto"/>
              <a:cs typeface="Times New Roman" panose="02020603050405020304" pitchFamily="18" charset="0"/>
              <a:sym typeface="Roboto"/>
            </a:endParaRPr>
          </a:p>
          <a:p>
            <a:pPr marL="457200" lvl="0" indent="-317500" algn="l" rtl="0">
              <a:spcBef>
                <a:spcPts val="0"/>
              </a:spcBef>
              <a:spcAft>
                <a:spcPts val="0"/>
              </a:spcAft>
              <a:buSzPts val="1400"/>
              <a:buFont typeface="Roboto"/>
              <a:buChar char="➢"/>
            </a:pPr>
            <a:r>
              <a:rPr lang="en" u="sng" dirty="0">
                <a:solidFill>
                  <a:schemeClr val="hlink"/>
                </a:solidFill>
                <a:latin typeface="Times New Roman" panose="02020603050405020304" pitchFamily="18" charset="0"/>
                <a:ea typeface="Roboto"/>
                <a:cs typeface="Times New Roman" panose="02020603050405020304" pitchFamily="18" charset="0"/>
                <a:sym typeface="Roboto"/>
                <a:hlinkClick r:id="rId4"/>
              </a:rPr>
              <a:t>https://www.onlinerobotics.com/relationship-robotics-ai.html</a:t>
            </a:r>
            <a:endParaRPr dirty="0">
              <a:latin typeface="Times New Roman" panose="02020603050405020304" pitchFamily="18" charset="0"/>
              <a:ea typeface="Roboto"/>
              <a:cs typeface="Times New Roman" panose="02020603050405020304" pitchFamily="18" charset="0"/>
              <a:sym typeface="Roboto"/>
            </a:endParaRPr>
          </a:p>
          <a:p>
            <a:pPr marL="457200" lvl="0" indent="-317500" algn="l" rtl="0">
              <a:spcBef>
                <a:spcPts val="0"/>
              </a:spcBef>
              <a:spcAft>
                <a:spcPts val="0"/>
              </a:spcAft>
              <a:buSzPts val="1400"/>
              <a:buFont typeface="Roboto"/>
              <a:buChar char="➢"/>
            </a:pPr>
            <a:r>
              <a:rPr lang="en" u="sng" dirty="0">
                <a:solidFill>
                  <a:schemeClr val="hlink"/>
                </a:solidFill>
                <a:latin typeface="Times New Roman" panose="02020603050405020304" pitchFamily="18" charset="0"/>
                <a:ea typeface="Roboto"/>
                <a:cs typeface="Times New Roman" panose="02020603050405020304" pitchFamily="18" charset="0"/>
                <a:sym typeface="Roboto"/>
                <a:hlinkClick r:id="rId5"/>
              </a:rPr>
              <a:t>https://www.analyticsinsight.net/artificial-intelligence-and-humanoid-robots/</a:t>
            </a:r>
            <a:endParaRPr dirty="0">
              <a:latin typeface="Times New Roman" panose="02020603050405020304" pitchFamily="18" charset="0"/>
              <a:ea typeface="Roboto"/>
              <a:cs typeface="Times New Roman" panose="02020603050405020304" pitchFamily="18" charset="0"/>
              <a:sym typeface="Roboto"/>
            </a:endParaRPr>
          </a:p>
          <a:p>
            <a:pPr marL="457200" lvl="0" indent="-317500" algn="l" rtl="0">
              <a:spcBef>
                <a:spcPts val="0"/>
              </a:spcBef>
              <a:spcAft>
                <a:spcPts val="0"/>
              </a:spcAft>
              <a:buSzPts val="1400"/>
              <a:buFont typeface="Roboto"/>
              <a:buChar char="➢"/>
            </a:pPr>
            <a:r>
              <a:rPr lang="en" u="sng" dirty="0">
                <a:solidFill>
                  <a:schemeClr val="hlink"/>
                </a:solidFill>
                <a:latin typeface="Times New Roman" panose="02020603050405020304" pitchFamily="18" charset="0"/>
                <a:ea typeface="Roboto"/>
                <a:cs typeface="Times New Roman" panose="02020603050405020304" pitchFamily="18" charset="0"/>
                <a:sym typeface="Roboto"/>
                <a:hlinkClick r:id="rId6"/>
              </a:rPr>
              <a:t>https://www.engineersgarage.com/humanoid-robots-an-overview/</a:t>
            </a:r>
            <a:endParaRPr dirty="0">
              <a:latin typeface="Times New Roman" panose="02020603050405020304" pitchFamily="18" charset="0"/>
              <a:ea typeface="Roboto"/>
              <a:cs typeface="Times New Roman" panose="02020603050405020304" pitchFamily="18" charset="0"/>
              <a:sym typeface="Roboto"/>
            </a:endParaRPr>
          </a:p>
          <a:p>
            <a:pPr marL="457200" lvl="0" indent="-317500" algn="l" rtl="0">
              <a:spcBef>
                <a:spcPts val="0"/>
              </a:spcBef>
              <a:spcAft>
                <a:spcPts val="0"/>
              </a:spcAft>
              <a:buSzPts val="1400"/>
              <a:buFont typeface="Roboto"/>
              <a:buChar char="➢"/>
            </a:pPr>
            <a:r>
              <a:rPr lang="en" u="sng" dirty="0">
                <a:solidFill>
                  <a:schemeClr val="hlink"/>
                </a:solidFill>
                <a:latin typeface="Times New Roman" panose="02020603050405020304" pitchFamily="18" charset="0"/>
                <a:ea typeface="Roboto"/>
                <a:cs typeface="Times New Roman" panose="02020603050405020304" pitchFamily="18" charset="0"/>
                <a:sym typeface="Roboto"/>
                <a:hlinkClick r:id="rId7"/>
              </a:rPr>
              <a:t>https://digitalwellbeing.org/artificial-intelligence-timeline-infographic-from-eliza-to-tay-and-beyond/</a:t>
            </a:r>
            <a:endParaRPr dirty="0">
              <a:latin typeface="Times New Roman" panose="02020603050405020304" pitchFamily="18" charset="0"/>
              <a:ea typeface="Roboto"/>
              <a:cs typeface="Times New Roman" panose="02020603050405020304" pitchFamily="18" charset="0"/>
              <a:sym typeface="Roboto"/>
            </a:endParaRPr>
          </a:p>
          <a:p>
            <a:pPr marL="457200" lvl="0" indent="-317500" algn="l" rtl="0">
              <a:spcBef>
                <a:spcPts val="0"/>
              </a:spcBef>
              <a:spcAft>
                <a:spcPts val="0"/>
              </a:spcAft>
              <a:buSzPts val="1400"/>
              <a:buFont typeface="Roboto"/>
              <a:buChar char="➢"/>
            </a:pPr>
            <a:r>
              <a:rPr lang="en" u="sng" dirty="0">
                <a:latin typeface="Times New Roman" panose="02020603050405020304" pitchFamily="18" charset="0"/>
                <a:ea typeface="Roboto"/>
                <a:cs typeface="Times New Roman" panose="02020603050405020304" pitchFamily="18" charset="0"/>
                <a:sym typeface="Roboto"/>
              </a:rPr>
              <a:t>https://www.wevolver.com/specs/nao.robot</a:t>
            </a:r>
            <a:endParaRPr u="sng" dirty="0">
              <a:latin typeface="Times New Roman" panose="02020603050405020304" pitchFamily="18" charset="0"/>
              <a:ea typeface="Roboto"/>
              <a:cs typeface="Times New Roman" panose="02020603050405020304" pitchFamily="18" charset="0"/>
              <a:sym typeface="Roboto"/>
            </a:endParaRPr>
          </a:p>
          <a:p>
            <a:pPr marL="457200" lvl="0" indent="-317500" algn="l" rtl="0">
              <a:spcBef>
                <a:spcPts val="0"/>
              </a:spcBef>
              <a:spcAft>
                <a:spcPts val="0"/>
              </a:spcAft>
              <a:buSzPts val="1400"/>
              <a:buFont typeface="Roboto"/>
              <a:buChar char="➢"/>
            </a:pPr>
            <a:r>
              <a:rPr lang="en" u="sng" dirty="0">
                <a:solidFill>
                  <a:schemeClr val="hlink"/>
                </a:solidFill>
                <a:latin typeface="Times New Roman" panose="02020603050405020304" pitchFamily="18" charset="0"/>
                <a:ea typeface="Roboto"/>
                <a:cs typeface="Times New Roman" panose="02020603050405020304" pitchFamily="18" charset="0"/>
                <a:sym typeface="Roboto"/>
                <a:hlinkClick r:id="rId8"/>
              </a:rPr>
              <a:t>https://www.jumpstartmag.com/top-5-ai-humanoid-robots-that-entered-our-world/</a:t>
            </a:r>
            <a:endParaRPr u="sng" dirty="0">
              <a:latin typeface="Times New Roman" panose="02020603050405020304" pitchFamily="18" charset="0"/>
              <a:ea typeface="Roboto"/>
              <a:cs typeface="Times New Roman" panose="02020603050405020304" pitchFamily="18" charset="0"/>
              <a:sym typeface="Roboto"/>
            </a:endParaRPr>
          </a:p>
          <a:p>
            <a:pPr marL="457200" lvl="0" indent="-317500" algn="l" rtl="0">
              <a:spcBef>
                <a:spcPts val="0"/>
              </a:spcBef>
              <a:spcAft>
                <a:spcPts val="0"/>
              </a:spcAft>
              <a:buSzPts val="1400"/>
              <a:buFont typeface="Roboto"/>
              <a:buChar char="➢"/>
            </a:pPr>
            <a:r>
              <a:rPr lang="en" u="sng" dirty="0">
                <a:solidFill>
                  <a:schemeClr val="hlink"/>
                </a:solidFill>
                <a:latin typeface="Times New Roman" panose="02020603050405020304" pitchFamily="18" charset="0"/>
                <a:ea typeface="Roboto"/>
                <a:cs typeface="Times New Roman" panose="02020603050405020304" pitchFamily="18" charset="0"/>
                <a:sym typeface="Roboto"/>
                <a:hlinkClick r:id="rId9"/>
              </a:rPr>
              <a:t>https://www.linkedin.com/pulse/ai-powered-humanoid-robots-could-dangerous-world-elazar-avramovits/</a:t>
            </a:r>
            <a:endParaRPr u="sng" dirty="0">
              <a:latin typeface="Times New Roman" panose="02020603050405020304" pitchFamily="18" charset="0"/>
              <a:ea typeface="Roboto"/>
              <a:cs typeface="Times New Roman" panose="02020603050405020304" pitchFamily="18" charset="0"/>
              <a:sym typeface="Roboto"/>
            </a:endParaRPr>
          </a:p>
          <a:p>
            <a:pPr marL="457200" lvl="0" indent="-317500" algn="l" rtl="0">
              <a:spcBef>
                <a:spcPts val="0"/>
              </a:spcBef>
              <a:spcAft>
                <a:spcPts val="0"/>
              </a:spcAft>
              <a:buSzPts val="1400"/>
              <a:buFont typeface="Roboto"/>
              <a:buChar char="➢"/>
            </a:pPr>
            <a:r>
              <a:rPr lang="en" u="sng" dirty="0">
                <a:latin typeface="Times New Roman" panose="02020603050405020304" pitchFamily="18" charset="0"/>
                <a:ea typeface="Roboto"/>
                <a:cs typeface="Times New Roman" panose="02020603050405020304" pitchFamily="18" charset="0"/>
                <a:sym typeface="Roboto"/>
              </a:rPr>
              <a:t>https://bernardmarr.com/is-artificial-intelligence-dangerous-6-ai-risks-everyone-should-know-about/</a:t>
            </a:r>
            <a:endParaRPr u="sng" dirty="0">
              <a:latin typeface="Times New Roman" panose="02020603050405020304" pitchFamily="18" charset="0"/>
              <a:ea typeface="Roboto"/>
              <a:cs typeface="Times New Roman" panose="02020603050405020304" pitchFamily="18" charset="0"/>
              <a:sym typeface="Roboto"/>
            </a:endParaRPr>
          </a:p>
        </p:txBody>
      </p:sp>
      <p:sp>
        <p:nvSpPr>
          <p:cNvPr id="950" name="Google Shape;950;p37"/>
          <p:cNvSpPr txBox="1"/>
          <p:nvPr/>
        </p:nvSpPr>
        <p:spPr>
          <a:xfrm>
            <a:off x="2399050" y="573675"/>
            <a:ext cx="44634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latin typeface="Lobster"/>
                <a:ea typeface="Lobster"/>
                <a:cs typeface="Lobster"/>
                <a:sym typeface="Lobster"/>
              </a:rPr>
              <a:t>References</a:t>
            </a:r>
            <a:endParaRPr sz="1800">
              <a:latin typeface="Lobster"/>
              <a:ea typeface="Lobster"/>
              <a:cs typeface="Lobster"/>
              <a:sym typeface="Lobster"/>
            </a:endParaRPr>
          </a:p>
        </p:txBody>
      </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theme/theme1.xml><?xml version="1.0" encoding="utf-8"?>
<a:theme xmlns:a="http://schemas.openxmlformats.org/drawingml/2006/main" name="Humanoid Robot Project Proposal by Slidesgo">
  <a:themeElements>
    <a:clrScheme name="Simple Light">
      <a:dk1>
        <a:srgbClr val="2B3436"/>
      </a:dk1>
      <a:lt1>
        <a:srgbClr val="D8E6EF"/>
      </a:lt1>
      <a:dk2>
        <a:srgbClr val="C6DCEB"/>
      </a:dk2>
      <a:lt2>
        <a:srgbClr val="516F86"/>
      </a:lt2>
      <a:accent1>
        <a:srgbClr val="86B5D8"/>
      </a:accent1>
      <a:accent2>
        <a:srgbClr val="5D91B7"/>
      </a:accent2>
      <a:accent3>
        <a:srgbClr val="ACC9C8"/>
      </a:accent3>
      <a:accent4>
        <a:srgbClr val="96B1B0"/>
      </a:accent4>
      <a:accent5>
        <a:srgbClr val="37555A"/>
      </a:accent5>
      <a:accent6>
        <a:srgbClr val="FFFFFF"/>
      </a:accent6>
      <a:hlink>
        <a:srgbClr val="2B34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524</Words>
  <Application>Microsoft Office PowerPoint</Application>
  <PresentationFormat>On-screen Show (16:9)</PresentationFormat>
  <Paragraphs>62</Paragraphs>
  <Slides>9</Slides>
  <Notes>9</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Times New Roman</vt:lpstr>
      <vt:lpstr>Arial</vt:lpstr>
      <vt:lpstr>Open Sans Medium</vt:lpstr>
      <vt:lpstr>Goudy Old Style</vt:lpstr>
      <vt:lpstr>Roboto</vt:lpstr>
      <vt:lpstr>Lobster</vt:lpstr>
      <vt:lpstr>Inter</vt:lpstr>
      <vt:lpstr>Algerian</vt:lpstr>
      <vt:lpstr>Humanoid Robot Project Proposal by Slidesgo</vt:lpstr>
      <vt:lpstr>AI &amp; Humanoid Robot</vt:lpstr>
      <vt:lpstr>01</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Humanoid Robot Project Proposal</dc:title>
  <dc:creator>hp</dc:creator>
  <cp:lastModifiedBy>hp</cp:lastModifiedBy>
  <cp:revision>3</cp:revision>
  <dcterms:modified xsi:type="dcterms:W3CDTF">2023-03-18T15:37:28Z</dcterms:modified>
</cp:coreProperties>
</file>